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7034213" cy="10164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66"/>
    <a:srgbClr val="B7B7B7"/>
    <a:srgbClr val="C2F1C8"/>
    <a:srgbClr val="FFFFE7"/>
    <a:srgbClr val="FFFFCC"/>
    <a:srgbClr val="F9F5DF"/>
    <a:srgbClr val="F2E8B4"/>
    <a:srgbClr val="E8D575"/>
    <a:srgbClr val="CAEEF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879" autoAdjust="0"/>
  </p:normalViewPr>
  <p:slideViewPr>
    <p:cSldViewPr snapToGrid="0">
      <p:cViewPr varScale="1">
        <p:scale>
          <a:sx n="74" d="100"/>
          <a:sy n="74" d="100"/>
        </p:scale>
        <p:origin x="32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48159" cy="510003"/>
          </a:xfrm>
          <a:prstGeom prst="rect">
            <a:avLst/>
          </a:prstGeom>
        </p:spPr>
        <p:txBody>
          <a:bodyPr vert="horz" lIns="98280" tIns="49140" rIns="98280" bIns="49140" rtlCol="0"/>
          <a:lstStyle>
            <a:lvl1pPr algn="l">
              <a:defRPr sz="1300"/>
            </a:lvl1pPr>
          </a:lstStyle>
          <a:p>
            <a:endParaRPr kumimoji="1" lang="ja-JP" altLang="en-US"/>
          </a:p>
        </p:txBody>
      </p:sp>
      <p:sp>
        <p:nvSpPr>
          <p:cNvPr id="3" name="日付プレースホルダー 2"/>
          <p:cNvSpPr>
            <a:spLocks noGrp="1"/>
          </p:cNvSpPr>
          <p:nvPr>
            <p:ph type="dt" idx="1"/>
          </p:nvPr>
        </p:nvSpPr>
        <p:spPr>
          <a:xfrm>
            <a:off x="3984426" y="0"/>
            <a:ext cx="3048159" cy="510003"/>
          </a:xfrm>
          <a:prstGeom prst="rect">
            <a:avLst/>
          </a:prstGeom>
        </p:spPr>
        <p:txBody>
          <a:bodyPr vert="horz" lIns="98280" tIns="49140" rIns="98280" bIns="49140" rtlCol="0"/>
          <a:lstStyle>
            <a:lvl1pPr algn="r">
              <a:defRPr sz="1300"/>
            </a:lvl1pPr>
          </a:lstStyle>
          <a:p>
            <a:fld id="{F88FFBF9-6C3D-4320-B313-896BB4E95A24}" type="datetimeFigureOut">
              <a:rPr kumimoji="1" lang="ja-JP" altLang="en-US" smtClean="0"/>
              <a:t>2025/7/10</a:t>
            </a:fld>
            <a:endParaRPr kumimoji="1" lang="ja-JP" altLang="en-US"/>
          </a:p>
        </p:txBody>
      </p:sp>
      <p:sp>
        <p:nvSpPr>
          <p:cNvPr id="4" name="スライド イメージ プレースホルダー 3"/>
          <p:cNvSpPr>
            <a:spLocks noGrp="1" noRot="1" noChangeAspect="1"/>
          </p:cNvSpPr>
          <p:nvPr>
            <p:ph type="sldImg" idx="2"/>
          </p:nvPr>
        </p:nvSpPr>
        <p:spPr>
          <a:xfrm>
            <a:off x="2330450" y="1270000"/>
            <a:ext cx="2373313" cy="3430588"/>
          </a:xfrm>
          <a:prstGeom prst="rect">
            <a:avLst/>
          </a:prstGeom>
          <a:noFill/>
          <a:ln w="12700">
            <a:solidFill>
              <a:prstClr val="black"/>
            </a:solidFill>
          </a:ln>
        </p:spPr>
        <p:txBody>
          <a:bodyPr vert="horz" lIns="98280" tIns="49140" rIns="98280" bIns="49140" rtlCol="0" anchor="ctr"/>
          <a:lstStyle/>
          <a:p>
            <a:endParaRPr lang="ja-JP" altLang="en-US"/>
          </a:p>
        </p:txBody>
      </p:sp>
      <p:sp>
        <p:nvSpPr>
          <p:cNvPr id="5" name="ノート プレースホルダー 4"/>
          <p:cNvSpPr>
            <a:spLocks noGrp="1"/>
          </p:cNvSpPr>
          <p:nvPr>
            <p:ph type="body" sz="quarter" idx="3"/>
          </p:nvPr>
        </p:nvSpPr>
        <p:spPr>
          <a:xfrm>
            <a:off x="703422" y="4891792"/>
            <a:ext cx="5627370" cy="4002375"/>
          </a:xfrm>
          <a:prstGeom prst="rect">
            <a:avLst/>
          </a:prstGeom>
        </p:spPr>
        <p:txBody>
          <a:bodyPr vert="horz" lIns="98280" tIns="49140" rIns="98280" bIns="4914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654761"/>
            <a:ext cx="3048159" cy="510002"/>
          </a:xfrm>
          <a:prstGeom prst="rect">
            <a:avLst/>
          </a:prstGeom>
        </p:spPr>
        <p:txBody>
          <a:bodyPr vert="horz" lIns="98280" tIns="49140" rIns="98280" bIns="4914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84426" y="9654761"/>
            <a:ext cx="3048159" cy="510002"/>
          </a:xfrm>
          <a:prstGeom prst="rect">
            <a:avLst/>
          </a:prstGeom>
        </p:spPr>
        <p:txBody>
          <a:bodyPr vert="horz" lIns="98280" tIns="49140" rIns="98280" bIns="49140" rtlCol="0" anchor="b"/>
          <a:lstStyle>
            <a:lvl1pPr algn="r">
              <a:defRPr sz="1300"/>
            </a:lvl1pPr>
          </a:lstStyle>
          <a:p>
            <a:fld id="{E26F5164-F161-4390-B5C0-D7C6CC964FE8}" type="slidenum">
              <a:rPr kumimoji="1" lang="ja-JP" altLang="en-US" smtClean="0"/>
              <a:t>‹#›</a:t>
            </a:fld>
            <a:endParaRPr kumimoji="1" lang="ja-JP" altLang="en-US"/>
          </a:p>
        </p:txBody>
      </p:sp>
    </p:spTree>
    <p:extLst>
      <p:ext uri="{BB962C8B-B14F-4D97-AF65-F5344CB8AC3E}">
        <p14:creationId xmlns:p14="http://schemas.microsoft.com/office/powerpoint/2010/main" val="18972537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E26F5164-F161-4390-B5C0-D7C6CC964FE8}" type="slidenum">
              <a:rPr kumimoji="1" lang="ja-JP" altLang="en-US" smtClean="0"/>
              <a:t>1</a:t>
            </a:fld>
            <a:endParaRPr kumimoji="1" lang="ja-JP" altLang="en-US"/>
          </a:p>
        </p:txBody>
      </p:sp>
    </p:spTree>
    <p:extLst>
      <p:ext uri="{BB962C8B-B14F-4D97-AF65-F5344CB8AC3E}">
        <p14:creationId xmlns:p14="http://schemas.microsoft.com/office/powerpoint/2010/main" val="572732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3446447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1033295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2507808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380524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1216569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688175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6503496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3144438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4035702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75745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21EEBE0-75E1-40DE-9AEB-822E40E7D5A2}" type="datetimeFigureOut">
              <a:rPr kumimoji="1" lang="ja-JP" altLang="en-US" smtClean="0"/>
              <a:t>2025/7/10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3321597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D21EEBE0-75E1-40DE-9AEB-822E40E7D5A2}" type="datetimeFigureOut">
              <a:rPr kumimoji="1" lang="ja-JP" altLang="en-US" smtClean="0"/>
              <a:t>2025/7/10</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F4BE760-B438-4688-A8FD-A2CB5353CB85}" type="slidenum">
              <a:rPr kumimoji="1" lang="ja-JP" altLang="en-US" smtClean="0"/>
              <a:t>‹#›</a:t>
            </a:fld>
            <a:endParaRPr kumimoji="1" lang="ja-JP" altLang="en-US"/>
          </a:p>
        </p:txBody>
      </p:sp>
    </p:spTree>
    <p:extLst>
      <p:ext uri="{BB962C8B-B14F-4D97-AF65-F5344CB8AC3E}">
        <p14:creationId xmlns:p14="http://schemas.microsoft.com/office/powerpoint/2010/main" val="23751419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A59E782-5917-2DB5-98A6-D381A3DFB9EE}"/>
              </a:ext>
            </a:extLst>
          </p:cNvPr>
          <p:cNvSpPr/>
          <p:nvPr/>
        </p:nvSpPr>
        <p:spPr>
          <a:xfrm rot="1965645">
            <a:off x="4671944" y="-639663"/>
            <a:ext cx="2910003" cy="1370924"/>
          </a:xfrm>
          <a:prstGeom prst="triangle">
            <a:avLst>
              <a:gd name="adj" fmla="val 70833"/>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E1EAC474-F329-86DB-59E3-ED0F00DA64B1}"/>
              </a:ext>
            </a:extLst>
          </p:cNvPr>
          <p:cNvSpPr/>
          <p:nvPr/>
        </p:nvSpPr>
        <p:spPr>
          <a:xfrm rot="1965645">
            <a:off x="4049704" y="629127"/>
            <a:ext cx="3170490" cy="19422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2835D876-4465-CBC3-6135-4F8152ECBEFE}"/>
              </a:ext>
            </a:extLst>
          </p:cNvPr>
          <p:cNvSpPr/>
          <p:nvPr/>
        </p:nvSpPr>
        <p:spPr>
          <a:xfrm rot="1965645">
            <a:off x="3689749" y="811999"/>
            <a:ext cx="3530789" cy="111115"/>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FD5C8B05-2490-B21B-BBFC-BB673411DFFF}"/>
              </a:ext>
            </a:extLst>
          </p:cNvPr>
          <p:cNvSpPr txBox="1"/>
          <p:nvPr/>
        </p:nvSpPr>
        <p:spPr>
          <a:xfrm>
            <a:off x="107031" y="372791"/>
            <a:ext cx="6774567" cy="1640834"/>
          </a:xfrm>
          <a:prstGeom prst="rect">
            <a:avLst/>
          </a:prstGeom>
          <a:noFill/>
        </p:spPr>
        <p:txBody>
          <a:bodyPr wrap="square" rtlCol="0">
            <a:spAutoFit/>
          </a:bodyPr>
          <a:lstStyle/>
          <a:p>
            <a:pPr>
              <a:lnSpc>
                <a:spcPts val="4000"/>
              </a:lnSpc>
            </a:pPr>
            <a:r>
              <a:rPr kumimoji="1" lang="en-US" altLang="ja-JP" sz="4000" spc="300" dirty="0">
                <a:latin typeface="けいふぉんと" panose="02000600000000000000" pitchFamily="2" charset="-128"/>
                <a:ea typeface="けいふぉんと" panose="02000600000000000000" pitchFamily="2" charset="-128"/>
              </a:rPr>
              <a:t>【</a:t>
            </a:r>
            <a:r>
              <a:rPr kumimoji="1" lang="ja-JP" altLang="en-US" sz="4000" spc="300" dirty="0">
                <a:latin typeface="けいふぉんと" panose="02000600000000000000" pitchFamily="2" charset="-128"/>
                <a:ea typeface="けいふぉんと" panose="02000600000000000000" pitchFamily="2" charset="-128"/>
              </a:rPr>
              <a:t>国庫補助事業</a:t>
            </a:r>
            <a:r>
              <a:rPr kumimoji="1" lang="en-US" altLang="ja-JP" sz="4000" spc="300" dirty="0">
                <a:latin typeface="けいふぉんと" panose="02000600000000000000" pitchFamily="2" charset="-128"/>
                <a:ea typeface="けいふぉんと" panose="02000600000000000000" pitchFamily="2" charset="-128"/>
              </a:rPr>
              <a:t>】</a:t>
            </a:r>
          </a:p>
          <a:p>
            <a:pPr>
              <a:lnSpc>
                <a:spcPts val="4000"/>
              </a:lnSpc>
            </a:pPr>
            <a:r>
              <a:rPr kumimoji="1" lang="ja-JP" altLang="en-US" sz="4000" spc="300" dirty="0">
                <a:latin typeface="けいふぉんと" panose="02000600000000000000" pitchFamily="2" charset="-128"/>
                <a:ea typeface="けいふぉんと" panose="02000600000000000000" pitchFamily="2" charset="-128"/>
              </a:rPr>
              <a:t>京の総合型クラブネット</a:t>
            </a:r>
            <a:endParaRPr kumimoji="1" lang="en-US" altLang="ja-JP" sz="4000" spc="300" dirty="0">
              <a:latin typeface="けいふぉんと" panose="02000600000000000000" pitchFamily="2" charset="-128"/>
              <a:ea typeface="けいふぉんと" panose="02000600000000000000" pitchFamily="2" charset="-128"/>
            </a:endParaRPr>
          </a:p>
          <a:p>
            <a:pPr>
              <a:lnSpc>
                <a:spcPts val="4000"/>
              </a:lnSpc>
            </a:pPr>
            <a:r>
              <a:rPr kumimoji="1" lang="ja-JP" altLang="en-US" sz="4000" spc="300" dirty="0">
                <a:latin typeface="けいふぉんと" panose="02000600000000000000" pitchFamily="2" charset="-128"/>
                <a:ea typeface="けいふぉんと" panose="02000600000000000000" pitchFamily="2" charset="-128"/>
              </a:rPr>
              <a:t>活性化プロジェクト事業</a:t>
            </a:r>
          </a:p>
        </p:txBody>
      </p:sp>
      <p:sp>
        <p:nvSpPr>
          <p:cNvPr id="2" name="四角形: 角を丸くする 1">
            <a:extLst>
              <a:ext uri="{FF2B5EF4-FFF2-40B4-BE49-F238E27FC236}">
                <a16:creationId xmlns:a16="http://schemas.microsoft.com/office/drawing/2014/main" id="{2D7F899C-B8AF-4FA0-CE5C-2DDDCF7D510C}"/>
              </a:ext>
            </a:extLst>
          </p:cNvPr>
          <p:cNvSpPr>
            <a:spLocks/>
          </p:cNvSpPr>
          <p:nvPr/>
        </p:nvSpPr>
        <p:spPr>
          <a:xfrm>
            <a:off x="222785" y="2348660"/>
            <a:ext cx="6350400" cy="913639"/>
          </a:xfrm>
          <a:custGeom>
            <a:avLst/>
            <a:gdLst>
              <a:gd name="connsiteX0" fmla="*/ 0 w 6232190"/>
              <a:gd name="connsiteY0" fmla="*/ 194641 h 1167823"/>
              <a:gd name="connsiteX1" fmla="*/ 194641 w 6232190"/>
              <a:gd name="connsiteY1" fmla="*/ 0 h 1167823"/>
              <a:gd name="connsiteX2" fmla="*/ 6037549 w 6232190"/>
              <a:gd name="connsiteY2" fmla="*/ 0 h 1167823"/>
              <a:gd name="connsiteX3" fmla="*/ 6232190 w 6232190"/>
              <a:gd name="connsiteY3" fmla="*/ 194641 h 1167823"/>
              <a:gd name="connsiteX4" fmla="*/ 6232190 w 6232190"/>
              <a:gd name="connsiteY4" fmla="*/ 973182 h 1167823"/>
              <a:gd name="connsiteX5" fmla="*/ 6037549 w 6232190"/>
              <a:gd name="connsiteY5" fmla="*/ 1167823 h 1167823"/>
              <a:gd name="connsiteX6" fmla="*/ 194641 w 6232190"/>
              <a:gd name="connsiteY6" fmla="*/ 1167823 h 1167823"/>
              <a:gd name="connsiteX7" fmla="*/ 0 w 6232190"/>
              <a:gd name="connsiteY7" fmla="*/ 973182 h 1167823"/>
              <a:gd name="connsiteX8" fmla="*/ 0 w 6232190"/>
              <a:gd name="connsiteY8" fmla="*/ 194641 h 1167823"/>
              <a:gd name="connsiteX0" fmla="*/ 0 w 6232190"/>
              <a:gd name="connsiteY0" fmla="*/ 194641 h 1167823"/>
              <a:gd name="connsiteX1" fmla="*/ 194641 w 6232190"/>
              <a:gd name="connsiteY1" fmla="*/ 0 h 1167823"/>
              <a:gd name="connsiteX2" fmla="*/ 2606759 w 6232190"/>
              <a:gd name="connsiteY2" fmla="*/ 2092 h 1167823"/>
              <a:gd name="connsiteX3" fmla="*/ 6037549 w 6232190"/>
              <a:gd name="connsiteY3" fmla="*/ 0 h 1167823"/>
              <a:gd name="connsiteX4" fmla="*/ 6232190 w 6232190"/>
              <a:gd name="connsiteY4" fmla="*/ 194641 h 1167823"/>
              <a:gd name="connsiteX5" fmla="*/ 6232190 w 6232190"/>
              <a:gd name="connsiteY5" fmla="*/ 973182 h 1167823"/>
              <a:gd name="connsiteX6" fmla="*/ 6037549 w 6232190"/>
              <a:gd name="connsiteY6" fmla="*/ 1167823 h 1167823"/>
              <a:gd name="connsiteX7" fmla="*/ 194641 w 6232190"/>
              <a:gd name="connsiteY7" fmla="*/ 1167823 h 1167823"/>
              <a:gd name="connsiteX8" fmla="*/ 0 w 6232190"/>
              <a:gd name="connsiteY8" fmla="*/ 973182 h 1167823"/>
              <a:gd name="connsiteX9" fmla="*/ 0 w 6232190"/>
              <a:gd name="connsiteY9" fmla="*/ 194641 h 1167823"/>
              <a:gd name="connsiteX0" fmla="*/ 2606759 w 6232190"/>
              <a:gd name="connsiteY0" fmla="*/ 2092 h 1167823"/>
              <a:gd name="connsiteX1" fmla="*/ 6037549 w 6232190"/>
              <a:gd name="connsiteY1" fmla="*/ 0 h 1167823"/>
              <a:gd name="connsiteX2" fmla="*/ 6232190 w 6232190"/>
              <a:gd name="connsiteY2" fmla="*/ 194641 h 1167823"/>
              <a:gd name="connsiteX3" fmla="*/ 6232190 w 6232190"/>
              <a:gd name="connsiteY3" fmla="*/ 973182 h 1167823"/>
              <a:gd name="connsiteX4" fmla="*/ 6037549 w 6232190"/>
              <a:gd name="connsiteY4" fmla="*/ 1167823 h 1167823"/>
              <a:gd name="connsiteX5" fmla="*/ 194641 w 6232190"/>
              <a:gd name="connsiteY5" fmla="*/ 1167823 h 1167823"/>
              <a:gd name="connsiteX6" fmla="*/ 0 w 6232190"/>
              <a:gd name="connsiteY6" fmla="*/ 973182 h 1167823"/>
              <a:gd name="connsiteX7" fmla="*/ 0 w 6232190"/>
              <a:gd name="connsiteY7" fmla="*/ 194641 h 1167823"/>
              <a:gd name="connsiteX8" fmla="*/ 194641 w 6232190"/>
              <a:gd name="connsiteY8" fmla="*/ 0 h 1167823"/>
              <a:gd name="connsiteX9" fmla="*/ 2698199 w 6232190"/>
              <a:gd name="connsiteY9" fmla="*/ 93532 h 1167823"/>
              <a:gd name="connsiteX0" fmla="*/ 2606759 w 6232190"/>
              <a:gd name="connsiteY0" fmla="*/ 2092 h 1167823"/>
              <a:gd name="connsiteX1" fmla="*/ 6037549 w 6232190"/>
              <a:gd name="connsiteY1" fmla="*/ 0 h 1167823"/>
              <a:gd name="connsiteX2" fmla="*/ 6232190 w 6232190"/>
              <a:gd name="connsiteY2" fmla="*/ 194641 h 1167823"/>
              <a:gd name="connsiteX3" fmla="*/ 6232190 w 6232190"/>
              <a:gd name="connsiteY3" fmla="*/ 973182 h 1167823"/>
              <a:gd name="connsiteX4" fmla="*/ 6037549 w 6232190"/>
              <a:gd name="connsiteY4" fmla="*/ 1167823 h 1167823"/>
              <a:gd name="connsiteX5" fmla="*/ 194641 w 6232190"/>
              <a:gd name="connsiteY5" fmla="*/ 1167823 h 1167823"/>
              <a:gd name="connsiteX6" fmla="*/ 0 w 6232190"/>
              <a:gd name="connsiteY6" fmla="*/ 973182 h 1167823"/>
              <a:gd name="connsiteX7" fmla="*/ 0 w 6232190"/>
              <a:gd name="connsiteY7" fmla="*/ 194641 h 1167823"/>
              <a:gd name="connsiteX8" fmla="*/ 194641 w 6232190"/>
              <a:gd name="connsiteY8" fmla="*/ 0 h 11678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32190" h="1167823">
                <a:moveTo>
                  <a:pt x="2606759" y="2092"/>
                </a:moveTo>
                <a:lnTo>
                  <a:pt x="6037549" y="0"/>
                </a:lnTo>
                <a:cubicBezTo>
                  <a:pt x="6145046" y="0"/>
                  <a:pt x="6232190" y="87144"/>
                  <a:pt x="6232190" y="194641"/>
                </a:cubicBezTo>
                <a:lnTo>
                  <a:pt x="6232190" y="973182"/>
                </a:lnTo>
                <a:cubicBezTo>
                  <a:pt x="6232190" y="1080679"/>
                  <a:pt x="6145046" y="1167823"/>
                  <a:pt x="6037549" y="1167823"/>
                </a:cubicBezTo>
                <a:lnTo>
                  <a:pt x="194641" y="1167823"/>
                </a:lnTo>
                <a:cubicBezTo>
                  <a:pt x="87144" y="1167823"/>
                  <a:pt x="0" y="1080679"/>
                  <a:pt x="0" y="973182"/>
                </a:cubicBezTo>
                <a:lnTo>
                  <a:pt x="0" y="194641"/>
                </a:lnTo>
                <a:cubicBezTo>
                  <a:pt x="0" y="87144"/>
                  <a:pt x="87144" y="0"/>
                  <a:pt x="194641" y="0"/>
                </a:cubicBezTo>
              </a:path>
            </a:pathLst>
          </a:cu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四角形: 角を丸くする 2">
            <a:extLst>
              <a:ext uri="{FF2B5EF4-FFF2-40B4-BE49-F238E27FC236}">
                <a16:creationId xmlns:a16="http://schemas.microsoft.com/office/drawing/2014/main" id="{49306EF5-9AE0-BF85-CC84-22B21E784BB0}"/>
              </a:ext>
            </a:extLst>
          </p:cNvPr>
          <p:cNvSpPr>
            <a:spLocks/>
          </p:cNvSpPr>
          <p:nvPr/>
        </p:nvSpPr>
        <p:spPr>
          <a:xfrm>
            <a:off x="222785" y="3651408"/>
            <a:ext cx="6351150" cy="914400"/>
          </a:xfrm>
          <a:custGeom>
            <a:avLst/>
            <a:gdLst>
              <a:gd name="connsiteX0" fmla="*/ 0 w 6229536"/>
              <a:gd name="connsiteY0" fmla="*/ 206898 h 1241365"/>
              <a:gd name="connsiteX1" fmla="*/ 206898 w 6229536"/>
              <a:gd name="connsiteY1" fmla="*/ 0 h 1241365"/>
              <a:gd name="connsiteX2" fmla="*/ 6022638 w 6229536"/>
              <a:gd name="connsiteY2" fmla="*/ 0 h 1241365"/>
              <a:gd name="connsiteX3" fmla="*/ 6229536 w 6229536"/>
              <a:gd name="connsiteY3" fmla="*/ 206898 h 1241365"/>
              <a:gd name="connsiteX4" fmla="*/ 6229536 w 6229536"/>
              <a:gd name="connsiteY4" fmla="*/ 1034467 h 1241365"/>
              <a:gd name="connsiteX5" fmla="*/ 6022638 w 6229536"/>
              <a:gd name="connsiteY5" fmla="*/ 1241365 h 1241365"/>
              <a:gd name="connsiteX6" fmla="*/ 206898 w 6229536"/>
              <a:gd name="connsiteY6" fmla="*/ 1241365 h 1241365"/>
              <a:gd name="connsiteX7" fmla="*/ 0 w 6229536"/>
              <a:gd name="connsiteY7" fmla="*/ 1034467 h 1241365"/>
              <a:gd name="connsiteX8" fmla="*/ 0 w 6229536"/>
              <a:gd name="connsiteY8" fmla="*/ 206898 h 1241365"/>
              <a:gd name="connsiteX0" fmla="*/ 0 w 6229536"/>
              <a:gd name="connsiteY0" fmla="*/ 210833 h 1245300"/>
              <a:gd name="connsiteX1" fmla="*/ 206898 w 6229536"/>
              <a:gd name="connsiteY1" fmla="*/ 3935 h 1245300"/>
              <a:gd name="connsiteX2" fmla="*/ 2721671 w 6229536"/>
              <a:gd name="connsiteY2" fmla="*/ 0 h 1245300"/>
              <a:gd name="connsiteX3" fmla="*/ 6022638 w 6229536"/>
              <a:gd name="connsiteY3" fmla="*/ 3935 h 1245300"/>
              <a:gd name="connsiteX4" fmla="*/ 6229536 w 6229536"/>
              <a:gd name="connsiteY4" fmla="*/ 210833 h 1245300"/>
              <a:gd name="connsiteX5" fmla="*/ 6229536 w 6229536"/>
              <a:gd name="connsiteY5" fmla="*/ 1038402 h 1245300"/>
              <a:gd name="connsiteX6" fmla="*/ 6022638 w 6229536"/>
              <a:gd name="connsiteY6" fmla="*/ 1245300 h 1245300"/>
              <a:gd name="connsiteX7" fmla="*/ 206898 w 6229536"/>
              <a:gd name="connsiteY7" fmla="*/ 1245300 h 1245300"/>
              <a:gd name="connsiteX8" fmla="*/ 0 w 6229536"/>
              <a:gd name="connsiteY8" fmla="*/ 1038402 h 1245300"/>
              <a:gd name="connsiteX9" fmla="*/ 0 w 6229536"/>
              <a:gd name="connsiteY9" fmla="*/ 210833 h 1245300"/>
              <a:gd name="connsiteX0" fmla="*/ 272167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 name="connsiteX9" fmla="*/ 2813111 w 6229536"/>
              <a:gd name="connsiteY9" fmla="*/ 91440 h 1245300"/>
              <a:gd name="connsiteX0" fmla="*/ 272167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 name="connsiteX9" fmla="*/ 2813111 w 6229536"/>
              <a:gd name="connsiteY9" fmla="*/ 222068 h 1245300"/>
              <a:gd name="connsiteX0" fmla="*/ 272167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 name="connsiteX0" fmla="*/ 263023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29536" h="1245300">
                <a:moveTo>
                  <a:pt x="2630231" y="0"/>
                </a:moveTo>
                <a:lnTo>
                  <a:pt x="6022638" y="3935"/>
                </a:lnTo>
                <a:cubicBezTo>
                  <a:pt x="6136905" y="3935"/>
                  <a:pt x="6229536" y="96566"/>
                  <a:pt x="6229536" y="210833"/>
                </a:cubicBezTo>
                <a:lnTo>
                  <a:pt x="6229536" y="1038402"/>
                </a:lnTo>
                <a:cubicBezTo>
                  <a:pt x="6229536" y="1152669"/>
                  <a:pt x="6136905" y="1245300"/>
                  <a:pt x="6022638" y="1245300"/>
                </a:cubicBezTo>
                <a:lnTo>
                  <a:pt x="206898" y="1245300"/>
                </a:lnTo>
                <a:cubicBezTo>
                  <a:pt x="92631" y="1245300"/>
                  <a:pt x="0" y="1152669"/>
                  <a:pt x="0" y="1038402"/>
                </a:cubicBezTo>
                <a:lnTo>
                  <a:pt x="0" y="210833"/>
                </a:lnTo>
                <a:cubicBezTo>
                  <a:pt x="0" y="96566"/>
                  <a:pt x="92631" y="3935"/>
                  <a:pt x="206898" y="3935"/>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A18E043A-8A58-4701-7FFE-0A842E1BE1F6}"/>
              </a:ext>
            </a:extLst>
          </p:cNvPr>
          <p:cNvSpPr txBox="1"/>
          <p:nvPr/>
        </p:nvSpPr>
        <p:spPr>
          <a:xfrm>
            <a:off x="410661" y="2140296"/>
            <a:ext cx="1630849" cy="461665"/>
          </a:xfrm>
          <a:prstGeom prst="rect">
            <a:avLst/>
          </a:prstGeom>
          <a:noFill/>
        </p:spPr>
        <p:txBody>
          <a:bodyPr wrap="square" rtlCol="0">
            <a:spAutoFit/>
          </a:bodyPr>
          <a:lstStyle/>
          <a:p>
            <a:r>
              <a:rPr kumimoji="1" lang="ja-JP" altLang="en-US" sz="2400" b="1" dirty="0">
                <a:latin typeface="ＤＨＰ平成ゴシックW5" panose="020B0500000000000000" pitchFamily="50" charset="-128"/>
                <a:ea typeface="ＤＨＰ平成ゴシックW5" panose="020B0500000000000000" pitchFamily="50" charset="-128"/>
              </a:rPr>
              <a:t>交流事業</a:t>
            </a:r>
          </a:p>
        </p:txBody>
      </p:sp>
      <p:sp>
        <p:nvSpPr>
          <p:cNvPr id="12" name="テキスト ボックス 11">
            <a:extLst>
              <a:ext uri="{FF2B5EF4-FFF2-40B4-BE49-F238E27FC236}">
                <a16:creationId xmlns:a16="http://schemas.microsoft.com/office/drawing/2014/main" id="{7105A89B-420B-BC95-8DB2-D278B056BAF0}"/>
              </a:ext>
            </a:extLst>
          </p:cNvPr>
          <p:cNvSpPr txBox="1"/>
          <p:nvPr/>
        </p:nvSpPr>
        <p:spPr>
          <a:xfrm>
            <a:off x="439123" y="3500390"/>
            <a:ext cx="1630848" cy="461665"/>
          </a:xfrm>
          <a:prstGeom prst="rect">
            <a:avLst/>
          </a:prstGeom>
          <a:noFill/>
        </p:spPr>
        <p:txBody>
          <a:bodyPr wrap="square" rtlCol="0">
            <a:spAutoFit/>
          </a:bodyPr>
          <a:lstStyle/>
          <a:p>
            <a:r>
              <a:rPr kumimoji="1" lang="ja-JP" altLang="en-US" sz="2400" b="1" dirty="0">
                <a:latin typeface="ＤＨＰ平成ゴシックW5" panose="020B0500000000000000" pitchFamily="50" charset="-128"/>
                <a:ea typeface="ＤＨＰ平成ゴシックW5" panose="020B0500000000000000" pitchFamily="50" charset="-128"/>
              </a:rPr>
              <a:t>協働事業</a:t>
            </a:r>
          </a:p>
        </p:txBody>
      </p:sp>
      <p:sp>
        <p:nvSpPr>
          <p:cNvPr id="14" name="テキスト ボックス 13">
            <a:extLst>
              <a:ext uri="{FF2B5EF4-FFF2-40B4-BE49-F238E27FC236}">
                <a16:creationId xmlns:a16="http://schemas.microsoft.com/office/drawing/2014/main" id="{EC530EB2-791E-9436-2033-C38FF76EFC0A}"/>
              </a:ext>
            </a:extLst>
          </p:cNvPr>
          <p:cNvSpPr txBox="1"/>
          <p:nvPr/>
        </p:nvSpPr>
        <p:spPr>
          <a:xfrm>
            <a:off x="272610" y="2565683"/>
            <a:ext cx="6192770" cy="402033"/>
          </a:xfrm>
          <a:prstGeom prst="rect">
            <a:avLst/>
          </a:prstGeom>
          <a:noFill/>
        </p:spPr>
        <p:txBody>
          <a:bodyPr wrap="square" rtlCol="0">
            <a:spAutoFit/>
          </a:bodyPr>
          <a:lstStyle/>
          <a:p>
            <a:pPr>
              <a:lnSpc>
                <a:spcPts val="2500"/>
              </a:lnSpc>
            </a:pPr>
            <a:r>
              <a:rPr kumimoji="1" lang="ja-JP" altLang="en-US" dirty="0">
                <a:latin typeface="ＤＨＰ平成ゴシックW5" panose="020B0500000000000000" pitchFamily="50" charset="-128"/>
                <a:ea typeface="ＤＨＰ平成ゴシックW5" panose="020B0500000000000000" pitchFamily="50" charset="-128"/>
              </a:rPr>
              <a:t>ブロックで、地域課題の解決に向けた事業に支援する。</a:t>
            </a:r>
          </a:p>
        </p:txBody>
      </p:sp>
      <p:sp>
        <p:nvSpPr>
          <p:cNvPr id="15" name="テキスト ボックス 14">
            <a:extLst>
              <a:ext uri="{FF2B5EF4-FFF2-40B4-BE49-F238E27FC236}">
                <a16:creationId xmlns:a16="http://schemas.microsoft.com/office/drawing/2014/main" id="{36A21DC2-A22A-DB00-2F30-C05645A841A3}"/>
              </a:ext>
            </a:extLst>
          </p:cNvPr>
          <p:cNvSpPr txBox="1"/>
          <p:nvPr/>
        </p:nvSpPr>
        <p:spPr>
          <a:xfrm>
            <a:off x="254006" y="3844582"/>
            <a:ext cx="6829027" cy="402033"/>
          </a:xfrm>
          <a:prstGeom prst="rect">
            <a:avLst/>
          </a:prstGeom>
          <a:noFill/>
        </p:spPr>
        <p:txBody>
          <a:bodyPr wrap="square" rtlCol="0">
            <a:spAutoFit/>
          </a:bodyPr>
          <a:lstStyle/>
          <a:p>
            <a:pPr>
              <a:lnSpc>
                <a:spcPts val="2500"/>
              </a:lnSpc>
            </a:pPr>
            <a:r>
              <a:rPr kumimoji="1" lang="ja-JP" altLang="en-US" dirty="0">
                <a:latin typeface="ＤＨＰ平成ゴシックW5" panose="020B0500000000000000" pitchFamily="50" charset="-128"/>
                <a:ea typeface="ＤＨＰ平成ゴシックW5" panose="020B0500000000000000" pitchFamily="50" charset="-128"/>
              </a:rPr>
              <a:t>クラブが主管となり、他団体と協働・連携した事業に支援する。</a:t>
            </a:r>
          </a:p>
        </p:txBody>
      </p:sp>
      <p:sp>
        <p:nvSpPr>
          <p:cNvPr id="21" name="四角形: 対角を切り取る 20">
            <a:extLst>
              <a:ext uri="{FF2B5EF4-FFF2-40B4-BE49-F238E27FC236}">
                <a16:creationId xmlns:a16="http://schemas.microsoft.com/office/drawing/2014/main" id="{B20AAB0F-56E5-6AF6-6492-9B17AF29DB53}"/>
              </a:ext>
            </a:extLst>
          </p:cNvPr>
          <p:cNvSpPr/>
          <p:nvPr/>
        </p:nvSpPr>
        <p:spPr>
          <a:xfrm>
            <a:off x="117381" y="116451"/>
            <a:ext cx="6630690" cy="9654381"/>
          </a:xfrm>
          <a:custGeom>
            <a:avLst/>
            <a:gdLst>
              <a:gd name="connsiteX0" fmla="*/ 0 w 6612822"/>
              <a:gd name="connsiteY0" fmla="*/ 0 h 9550094"/>
              <a:gd name="connsiteX1" fmla="*/ 6612822 w 6612822"/>
              <a:gd name="connsiteY1" fmla="*/ 0 h 9550094"/>
              <a:gd name="connsiteX2" fmla="*/ 6612822 w 6612822"/>
              <a:gd name="connsiteY2" fmla="*/ 0 h 9550094"/>
              <a:gd name="connsiteX3" fmla="*/ 6612822 w 6612822"/>
              <a:gd name="connsiteY3" fmla="*/ 9550094 h 9550094"/>
              <a:gd name="connsiteX4" fmla="*/ 6612822 w 6612822"/>
              <a:gd name="connsiteY4" fmla="*/ 9550094 h 9550094"/>
              <a:gd name="connsiteX5" fmla="*/ 0 w 6612822"/>
              <a:gd name="connsiteY5" fmla="*/ 9550094 h 9550094"/>
              <a:gd name="connsiteX6" fmla="*/ 0 w 6612822"/>
              <a:gd name="connsiteY6" fmla="*/ 9550094 h 9550094"/>
              <a:gd name="connsiteX7" fmla="*/ 0 w 6612822"/>
              <a:gd name="connsiteY7" fmla="*/ 0 h 9550094"/>
              <a:gd name="connsiteX0" fmla="*/ 0 w 6612822"/>
              <a:gd name="connsiteY0" fmla="*/ 0 h 9550094"/>
              <a:gd name="connsiteX1" fmla="*/ 4268022 w 6612822"/>
              <a:gd name="connsiteY1" fmla="*/ 1146 h 9550094"/>
              <a:gd name="connsiteX2" fmla="*/ 6612822 w 6612822"/>
              <a:gd name="connsiteY2" fmla="*/ 0 h 9550094"/>
              <a:gd name="connsiteX3" fmla="*/ 6612822 w 6612822"/>
              <a:gd name="connsiteY3" fmla="*/ 0 h 9550094"/>
              <a:gd name="connsiteX4" fmla="*/ 6612822 w 6612822"/>
              <a:gd name="connsiteY4" fmla="*/ 9550094 h 9550094"/>
              <a:gd name="connsiteX5" fmla="*/ 6612822 w 6612822"/>
              <a:gd name="connsiteY5" fmla="*/ 9550094 h 9550094"/>
              <a:gd name="connsiteX6" fmla="*/ 0 w 6612822"/>
              <a:gd name="connsiteY6" fmla="*/ 9550094 h 9550094"/>
              <a:gd name="connsiteX7" fmla="*/ 0 w 6612822"/>
              <a:gd name="connsiteY7" fmla="*/ 9550094 h 9550094"/>
              <a:gd name="connsiteX8" fmla="*/ 0 w 6612822"/>
              <a:gd name="connsiteY8" fmla="*/ 0 h 9550094"/>
              <a:gd name="connsiteX0" fmla="*/ 0 w 6619336"/>
              <a:gd name="connsiteY0" fmla="*/ 0 h 9550094"/>
              <a:gd name="connsiteX1" fmla="*/ 4268022 w 6619336"/>
              <a:gd name="connsiteY1" fmla="*/ 1146 h 9550094"/>
              <a:gd name="connsiteX2" fmla="*/ 6612822 w 6619336"/>
              <a:gd name="connsiteY2" fmla="*/ 0 h 9550094"/>
              <a:gd name="connsiteX3" fmla="*/ 6612822 w 6619336"/>
              <a:gd name="connsiteY3" fmla="*/ 0 h 9550094"/>
              <a:gd name="connsiteX4" fmla="*/ 6619336 w 6619336"/>
              <a:gd name="connsiteY4" fmla="*/ 1503374 h 9550094"/>
              <a:gd name="connsiteX5" fmla="*/ 6612822 w 6619336"/>
              <a:gd name="connsiteY5" fmla="*/ 9550094 h 9550094"/>
              <a:gd name="connsiteX6" fmla="*/ 6612822 w 6619336"/>
              <a:gd name="connsiteY6" fmla="*/ 9550094 h 9550094"/>
              <a:gd name="connsiteX7" fmla="*/ 0 w 6619336"/>
              <a:gd name="connsiteY7" fmla="*/ 9550094 h 9550094"/>
              <a:gd name="connsiteX8" fmla="*/ 0 w 6619336"/>
              <a:gd name="connsiteY8" fmla="*/ 9550094 h 9550094"/>
              <a:gd name="connsiteX9" fmla="*/ 0 w 6619336"/>
              <a:gd name="connsiteY9" fmla="*/ 0 h 9550094"/>
              <a:gd name="connsiteX0" fmla="*/ 6612822 w 6704262"/>
              <a:gd name="connsiteY0" fmla="*/ 0 h 9550094"/>
              <a:gd name="connsiteX1" fmla="*/ 6619336 w 6704262"/>
              <a:gd name="connsiteY1" fmla="*/ 1503374 h 9550094"/>
              <a:gd name="connsiteX2" fmla="*/ 6612822 w 6704262"/>
              <a:gd name="connsiteY2" fmla="*/ 9550094 h 9550094"/>
              <a:gd name="connsiteX3" fmla="*/ 6612822 w 6704262"/>
              <a:gd name="connsiteY3" fmla="*/ 9550094 h 9550094"/>
              <a:gd name="connsiteX4" fmla="*/ 0 w 6704262"/>
              <a:gd name="connsiteY4" fmla="*/ 9550094 h 9550094"/>
              <a:gd name="connsiteX5" fmla="*/ 0 w 6704262"/>
              <a:gd name="connsiteY5" fmla="*/ 9550094 h 9550094"/>
              <a:gd name="connsiteX6" fmla="*/ 0 w 6704262"/>
              <a:gd name="connsiteY6" fmla="*/ 0 h 9550094"/>
              <a:gd name="connsiteX7" fmla="*/ 4268022 w 6704262"/>
              <a:gd name="connsiteY7" fmla="*/ 1146 h 9550094"/>
              <a:gd name="connsiteX8" fmla="*/ 6612822 w 6704262"/>
              <a:gd name="connsiteY8" fmla="*/ 0 h 9550094"/>
              <a:gd name="connsiteX9" fmla="*/ 6704262 w 6704262"/>
              <a:gd name="connsiteY9" fmla="*/ 91440 h 9550094"/>
              <a:gd name="connsiteX0" fmla="*/ 6612822 w 7148400"/>
              <a:gd name="connsiteY0" fmla="*/ 0 h 9550094"/>
              <a:gd name="connsiteX1" fmla="*/ 6619336 w 7148400"/>
              <a:gd name="connsiteY1" fmla="*/ 1503374 h 9550094"/>
              <a:gd name="connsiteX2" fmla="*/ 6612822 w 7148400"/>
              <a:gd name="connsiteY2" fmla="*/ 9550094 h 9550094"/>
              <a:gd name="connsiteX3" fmla="*/ 6612822 w 7148400"/>
              <a:gd name="connsiteY3" fmla="*/ 9550094 h 9550094"/>
              <a:gd name="connsiteX4" fmla="*/ 0 w 7148400"/>
              <a:gd name="connsiteY4" fmla="*/ 9550094 h 9550094"/>
              <a:gd name="connsiteX5" fmla="*/ 0 w 7148400"/>
              <a:gd name="connsiteY5" fmla="*/ 9550094 h 9550094"/>
              <a:gd name="connsiteX6" fmla="*/ 0 w 7148400"/>
              <a:gd name="connsiteY6" fmla="*/ 0 h 9550094"/>
              <a:gd name="connsiteX7" fmla="*/ 4268022 w 7148400"/>
              <a:gd name="connsiteY7" fmla="*/ 1146 h 9550094"/>
              <a:gd name="connsiteX8" fmla="*/ 6612822 w 7148400"/>
              <a:gd name="connsiteY8" fmla="*/ 0 h 9550094"/>
              <a:gd name="connsiteX9" fmla="*/ 7148400 w 7148400"/>
              <a:gd name="connsiteY9" fmla="*/ 130628 h 9550094"/>
              <a:gd name="connsiteX0" fmla="*/ 6612822 w 6619336"/>
              <a:gd name="connsiteY0" fmla="*/ 0 h 9550094"/>
              <a:gd name="connsiteX1" fmla="*/ 6619336 w 6619336"/>
              <a:gd name="connsiteY1" fmla="*/ 1503374 h 9550094"/>
              <a:gd name="connsiteX2" fmla="*/ 6612822 w 6619336"/>
              <a:gd name="connsiteY2" fmla="*/ 9550094 h 9550094"/>
              <a:gd name="connsiteX3" fmla="*/ 6612822 w 6619336"/>
              <a:gd name="connsiteY3" fmla="*/ 9550094 h 9550094"/>
              <a:gd name="connsiteX4" fmla="*/ 0 w 6619336"/>
              <a:gd name="connsiteY4" fmla="*/ 9550094 h 9550094"/>
              <a:gd name="connsiteX5" fmla="*/ 0 w 6619336"/>
              <a:gd name="connsiteY5" fmla="*/ 9550094 h 9550094"/>
              <a:gd name="connsiteX6" fmla="*/ 0 w 6619336"/>
              <a:gd name="connsiteY6" fmla="*/ 0 h 9550094"/>
              <a:gd name="connsiteX7" fmla="*/ 4268022 w 6619336"/>
              <a:gd name="connsiteY7" fmla="*/ 1146 h 9550094"/>
              <a:gd name="connsiteX8" fmla="*/ 6612822 w 6619336"/>
              <a:gd name="connsiteY8" fmla="*/ 0 h 9550094"/>
              <a:gd name="connsiteX0" fmla="*/ 6612822 w 6619336"/>
              <a:gd name="connsiteY0" fmla="*/ 0 h 9550094"/>
              <a:gd name="connsiteX1" fmla="*/ 6619336 w 6619336"/>
              <a:gd name="connsiteY1" fmla="*/ 1503374 h 9550094"/>
              <a:gd name="connsiteX2" fmla="*/ 6612822 w 6619336"/>
              <a:gd name="connsiteY2" fmla="*/ 9550094 h 9550094"/>
              <a:gd name="connsiteX3" fmla="*/ 6612822 w 6619336"/>
              <a:gd name="connsiteY3" fmla="*/ 9550094 h 9550094"/>
              <a:gd name="connsiteX4" fmla="*/ 0 w 6619336"/>
              <a:gd name="connsiteY4" fmla="*/ 9550094 h 9550094"/>
              <a:gd name="connsiteX5" fmla="*/ 0 w 6619336"/>
              <a:gd name="connsiteY5" fmla="*/ 9550094 h 9550094"/>
              <a:gd name="connsiteX6" fmla="*/ 0 w 6619336"/>
              <a:gd name="connsiteY6" fmla="*/ 0 h 9550094"/>
              <a:gd name="connsiteX7" fmla="*/ 4268022 w 6619336"/>
              <a:gd name="connsiteY7" fmla="*/ 1146 h 9550094"/>
              <a:gd name="connsiteX0" fmla="*/ 6619336 w 6619336"/>
              <a:gd name="connsiteY0" fmla="*/ 1503374 h 9550094"/>
              <a:gd name="connsiteX1" fmla="*/ 6612822 w 6619336"/>
              <a:gd name="connsiteY1" fmla="*/ 9550094 h 9550094"/>
              <a:gd name="connsiteX2" fmla="*/ 6612822 w 6619336"/>
              <a:gd name="connsiteY2" fmla="*/ 9550094 h 9550094"/>
              <a:gd name="connsiteX3" fmla="*/ 0 w 6619336"/>
              <a:gd name="connsiteY3" fmla="*/ 9550094 h 9550094"/>
              <a:gd name="connsiteX4" fmla="*/ 0 w 6619336"/>
              <a:gd name="connsiteY4" fmla="*/ 9550094 h 9550094"/>
              <a:gd name="connsiteX5" fmla="*/ 0 w 6619336"/>
              <a:gd name="connsiteY5" fmla="*/ 0 h 9550094"/>
              <a:gd name="connsiteX6" fmla="*/ 4268022 w 6619336"/>
              <a:gd name="connsiteY6" fmla="*/ 1146 h 9550094"/>
              <a:gd name="connsiteX0" fmla="*/ 6635932 w 6635932"/>
              <a:gd name="connsiteY0" fmla="*/ 1503374 h 9550094"/>
              <a:gd name="connsiteX1" fmla="*/ 6629418 w 6635932"/>
              <a:gd name="connsiteY1" fmla="*/ 9550094 h 9550094"/>
              <a:gd name="connsiteX2" fmla="*/ 6629418 w 6635932"/>
              <a:gd name="connsiteY2" fmla="*/ 9550094 h 9550094"/>
              <a:gd name="connsiteX3" fmla="*/ 16596 w 6635932"/>
              <a:gd name="connsiteY3" fmla="*/ 9550094 h 9550094"/>
              <a:gd name="connsiteX4" fmla="*/ 16596 w 6635932"/>
              <a:gd name="connsiteY4" fmla="*/ 9550094 h 9550094"/>
              <a:gd name="connsiteX5" fmla="*/ 0 w 6635932"/>
              <a:gd name="connsiteY5" fmla="*/ 8021740 h 9550094"/>
              <a:gd name="connsiteX6" fmla="*/ 16596 w 6635932"/>
              <a:gd name="connsiteY6" fmla="*/ 0 h 9550094"/>
              <a:gd name="connsiteX7" fmla="*/ 4284618 w 6635932"/>
              <a:gd name="connsiteY7" fmla="*/ 1146 h 9550094"/>
              <a:gd name="connsiteX0" fmla="*/ 6635932 w 6635932"/>
              <a:gd name="connsiteY0" fmla="*/ 1503374 h 9550094"/>
              <a:gd name="connsiteX1" fmla="*/ 6629418 w 6635932"/>
              <a:gd name="connsiteY1" fmla="*/ 9550094 h 9550094"/>
              <a:gd name="connsiteX2" fmla="*/ 6629418 w 6635932"/>
              <a:gd name="connsiteY2" fmla="*/ 9550094 h 9550094"/>
              <a:gd name="connsiteX3" fmla="*/ 2416629 w 6635932"/>
              <a:gd name="connsiteY3" fmla="*/ 9550094 h 9550094"/>
              <a:gd name="connsiteX4" fmla="*/ 16596 w 6635932"/>
              <a:gd name="connsiteY4" fmla="*/ 9550094 h 9550094"/>
              <a:gd name="connsiteX5" fmla="*/ 16596 w 6635932"/>
              <a:gd name="connsiteY5" fmla="*/ 9550094 h 9550094"/>
              <a:gd name="connsiteX6" fmla="*/ 0 w 6635932"/>
              <a:gd name="connsiteY6" fmla="*/ 8021740 h 9550094"/>
              <a:gd name="connsiteX7" fmla="*/ 16596 w 6635932"/>
              <a:gd name="connsiteY7" fmla="*/ 0 h 9550094"/>
              <a:gd name="connsiteX8" fmla="*/ 4284618 w 6635932"/>
              <a:gd name="connsiteY8" fmla="*/ 1146 h 9550094"/>
              <a:gd name="connsiteX0" fmla="*/ 6635932 w 6635932"/>
              <a:gd name="connsiteY0" fmla="*/ 1503374 h 9550094"/>
              <a:gd name="connsiteX1" fmla="*/ 6629418 w 6635932"/>
              <a:gd name="connsiteY1" fmla="*/ 9550094 h 9550094"/>
              <a:gd name="connsiteX2" fmla="*/ 6629418 w 6635932"/>
              <a:gd name="connsiteY2" fmla="*/ 9550094 h 9550094"/>
              <a:gd name="connsiteX3" fmla="*/ 2416629 w 6635932"/>
              <a:gd name="connsiteY3" fmla="*/ 9550094 h 9550094"/>
              <a:gd name="connsiteX4" fmla="*/ 16596 w 6635932"/>
              <a:gd name="connsiteY4" fmla="*/ 9550094 h 9550094"/>
              <a:gd name="connsiteX5" fmla="*/ 0 w 6635932"/>
              <a:gd name="connsiteY5" fmla="*/ 8021740 h 9550094"/>
              <a:gd name="connsiteX6" fmla="*/ 16596 w 6635932"/>
              <a:gd name="connsiteY6" fmla="*/ 0 h 9550094"/>
              <a:gd name="connsiteX7" fmla="*/ 4284618 w 6635932"/>
              <a:gd name="connsiteY7" fmla="*/ 1146 h 9550094"/>
              <a:gd name="connsiteX0" fmla="*/ 6635932 w 6635932"/>
              <a:gd name="connsiteY0" fmla="*/ 1503374 h 9550094"/>
              <a:gd name="connsiteX1" fmla="*/ 6629418 w 6635932"/>
              <a:gd name="connsiteY1" fmla="*/ 9550094 h 9550094"/>
              <a:gd name="connsiteX2" fmla="*/ 6629418 w 6635932"/>
              <a:gd name="connsiteY2" fmla="*/ 9550094 h 9550094"/>
              <a:gd name="connsiteX3" fmla="*/ 2416629 w 6635932"/>
              <a:gd name="connsiteY3" fmla="*/ 9550094 h 9550094"/>
              <a:gd name="connsiteX4" fmla="*/ 0 w 6635932"/>
              <a:gd name="connsiteY4" fmla="*/ 8021740 h 9550094"/>
              <a:gd name="connsiteX5" fmla="*/ 16596 w 6635932"/>
              <a:gd name="connsiteY5" fmla="*/ 0 h 9550094"/>
              <a:gd name="connsiteX6" fmla="*/ 4284618 w 6635932"/>
              <a:gd name="connsiteY6" fmla="*/ 1146 h 9550094"/>
              <a:gd name="connsiteX0" fmla="*/ 6635932 w 6636414"/>
              <a:gd name="connsiteY0" fmla="*/ 1503374 h 9550094"/>
              <a:gd name="connsiteX1" fmla="*/ 6635932 w 6636414"/>
              <a:gd name="connsiteY1" fmla="*/ 1589527 h 9550094"/>
              <a:gd name="connsiteX2" fmla="*/ 6629418 w 6636414"/>
              <a:gd name="connsiteY2" fmla="*/ 9550094 h 9550094"/>
              <a:gd name="connsiteX3" fmla="*/ 6629418 w 6636414"/>
              <a:gd name="connsiteY3" fmla="*/ 9550094 h 9550094"/>
              <a:gd name="connsiteX4" fmla="*/ 2416629 w 6636414"/>
              <a:gd name="connsiteY4" fmla="*/ 9550094 h 9550094"/>
              <a:gd name="connsiteX5" fmla="*/ 0 w 6636414"/>
              <a:gd name="connsiteY5" fmla="*/ 8021740 h 9550094"/>
              <a:gd name="connsiteX6" fmla="*/ 16596 w 6636414"/>
              <a:gd name="connsiteY6" fmla="*/ 0 h 9550094"/>
              <a:gd name="connsiteX7" fmla="*/ 4284618 w 6636414"/>
              <a:gd name="connsiteY7" fmla="*/ 1146 h 9550094"/>
              <a:gd name="connsiteX0" fmla="*/ 6635932 w 6635932"/>
              <a:gd name="connsiteY0" fmla="*/ 1503374 h 9550094"/>
              <a:gd name="connsiteX1" fmla="*/ 6629418 w 6635932"/>
              <a:gd name="connsiteY1" fmla="*/ 9550094 h 9550094"/>
              <a:gd name="connsiteX2" fmla="*/ 6629418 w 6635932"/>
              <a:gd name="connsiteY2" fmla="*/ 9550094 h 9550094"/>
              <a:gd name="connsiteX3" fmla="*/ 2416629 w 6635932"/>
              <a:gd name="connsiteY3" fmla="*/ 9550094 h 9550094"/>
              <a:gd name="connsiteX4" fmla="*/ 0 w 6635932"/>
              <a:gd name="connsiteY4" fmla="*/ 8021740 h 9550094"/>
              <a:gd name="connsiteX5" fmla="*/ 16596 w 6635932"/>
              <a:gd name="connsiteY5" fmla="*/ 0 h 9550094"/>
              <a:gd name="connsiteX6" fmla="*/ 4284618 w 6635932"/>
              <a:gd name="connsiteY6" fmla="*/ 1146 h 9550094"/>
              <a:gd name="connsiteX0" fmla="*/ 6635932 w 6635932"/>
              <a:gd name="connsiteY0" fmla="*/ 1504295 h 9551015"/>
              <a:gd name="connsiteX1" fmla="*/ 6629418 w 6635932"/>
              <a:gd name="connsiteY1" fmla="*/ 9551015 h 9551015"/>
              <a:gd name="connsiteX2" fmla="*/ 6629418 w 6635932"/>
              <a:gd name="connsiteY2" fmla="*/ 9551015 h 9551015"/>
              <a:gd name="connsiteX3" fmla="*/ 2416629 w 6635932"/>
              <a:gd name="connsiteY3" fmla="*/ 9551015 h 9551015"/>
              <a:gd name="connsiteX4" fmla="*/ 0 w 6635932"/>
              <a:gd name="connsiteY4" fmla="*/ 8022661 h 9551015"/>
              <a:gd name="connsiteX5" fmla="*/ 16596 w 6635932"/>
              <a:gd name="connsiteY5" fmla="*/ 921 h 9551015"/>
              <a:gd name="connsiteX6" fmla="*/ 4136065 w 6635932"/>
              <a:gd name="connsiteY6" fmla="*/ 0 h 9551015"/>
              <a:gd name="connsiteX7" fmla="*/ 4284618 w 6635932"/>
              <a:gd name="connsiteY7" fmla="*/ 2067 h 9551015"/>
              <a:gd name="connsiteX0" fmla="*/ 6635932 w 6635932"/>
              <a:gd name="connsiteY0" fmla="*/ 1504295 h 9551015"/>
              <a:gd name="connsiteX1" fmla="*/ 6629418 w 6635932"/>
              <a:gd name="connsiteY1" fmla="*/ 9551015 h 9551015"/>
              <a:gd name="connsiteX2" fmla="*/ 6629418 w 6635932"/>
              <a:gd name="connsiteY2" fmla="*/ 9551015 h 9551015"/>
              <a:gd name="connsiteX3" fmla="*/ 2416629 w 6635932"/>
              <a:gd name="connsiteY3" fmla="*/ 9551015 h 9551015"/>
              <a:gd name="connsiteX4" fmla="*/ 0 w 6635932"/>
              <a:gd name="connsiteY4" fmla="*/ 8022661 h 9551015"/>
              <a:gd name="connsiteX5" fmla="*/ 16596 w 6635932"/>
              <a:gd name="connsiteY5" fmla="*/ 921 h 9551015"/>
              <a:gd name="connsiteX6" fmla="*/ 4136065 w 6635932"/>
              <a:gd name="connsiteY6" fmla="*/ 0 h 9551015"/>
              <a:gd name="connsiteX0" fmla="*/ 6635932 w 6635932"/>
              <a:gd name="connsiteY0" fmla="*/ 1504295 h 9551015"/>
              <a:gd name="connsiteX1" fmla="*/ 6630690 w 6635932"/>
              <a:gd name="connsiteY1" fmla="*/ 1572090 h 9551015"/>
              <a:gd name="connsiteX2" fmla="*/ 6629418 w 6635932"/>
              <a:gd name="connsiteY2" fmla="*/ 9551015 h 9551015"/>
              <a:gd name="connsiteX3" fmla="*/ 6629418 w 6635932"/>
              <a:gd name="connsiteY3" fmla="*/ 9551015 h 9551015"/>
              <a:gd name="connsiteX4" fmla="*/ 2416629 w 6635932"/>
              <a:gd name="connsiteY4" fmla="*/ 9551015 h 9551015"/>
              <a:gd name="connsiteX5" fmla="*/ 0 w 6635932"/>
              <a:gd name="connsiteY5" fmla="*/ 8022661 h 9551015"/>
              <a:gd name="connsiteX6" fmla="*/ 16596 w 6635932"/>
              <a:gd name="connsiteY6" fmla="*/ 921 h 9551015"/>
              <a:gd name="connsiteX7" fmla="*/ 4136065 w 6635932"/>
              <a:gd name="connsiteY7" fmla="*/ 0 h 9551015"/>
              <a:gd name="connsiteX0" fmla="*/ 6630690 w 6630690"/>
              <a:gd name="connsiteY0" fmla="*/ 1572090 h 9551015"/>
              <a:gd name="connsiteX1" fmla="*/ 6629418 w 6630690"/>
              <a:gd name="connsiteY1" fmla="*/ 9551015 h 9551015"/>
              <a:gd name="connsiteX2" fmla="*/ 6629418 w 6630690"/>
              <a:gd name="connsiteY2" fmla="*/ 9551015 h 9551015"/>
              <a:gd name="connsiteX3" fmla="*/ 2416629 w 6630690"/>
              <a:gd name="connsiteY3" fmla="*/ 9551015 h 9551015"/>
              <a:gd name="connsiteX4" fmla="*/ 0 w 6630690"/>
              <a:gd name="connsiteY4" fmla="*/ 8022661 h 9551015"/>
              <a:gd name="connsiteX5" fmla="*/ 16596 w 6630690"/>
              <a:gd name="connsiteY5" fmla="*/ 921 h 9551015"/>
              <a:gd name="connsiteX6" fmla="*/ 4136065 w 6630690"/>
              <a:gd name="connsiteY6" fmla="*/ 0 h 95510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30690" h="9551015">
                <a:moveTo>
                  <a:pt x="6630690" y="1572090"/>
                </a:moveTo>
                <a:cubicBezTo>
                  <a:pt x="6629604" y="2913210"/>
                  <a:pt x="6629630" y="8221194"/>
                  <a:pt x="6629418" y="9551015"/>
                </a:cubicBezTo>
                <a:lnTo>
                  <a:pt x="6629418" y="9551015"/>
                </a:lnTo>
                <a:lnTo>
                  <a:pt x="2416629" y="9551015"/>
                </a:lnTo>
                <a:lnTo>
                  <a:pt x="0" y="8022661"/>
                </a:lnTo>
                <a:lnTo>
                  <a:pt x="16596" y="921"/>
                </a:lnTo>
                <a:lnTo>
                  <a:pt x="4136065" y="0"/>
                </a:lnTo>
              </a:path>
            </a:pathLst>
          </a:custGeom>
          <a:noFill/>
          <a:ln w="76200">
            <a:solidFill>
              <a:schemeClr val="accent4">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二等辺三角形 22">
            <a:extLst>
              <a:ext uri="{FF2B5EF4-FFF2-40B4-BE49-F238E27FC236}">
                <a16:creationId xmlns:a16="http://schemas.microsoft.com/office/drawing/2014/main" id="{10B1A60A-6EE8-354C-52F0-B1971E80A99E}"/>
              </a:ext>
            </a:extLst>
          </p:cNvPr>
          <p:cNvSpPr/>
          <p:nvPr/>
        </p:nvSpPr>
        <p:spPr>
          <a:xfrm rot="12780000">
            <a:off x="-741806" y="9158559"/>
            <a:ext cx="2884429" cy="1290929"/>
          </a:xfrm>
          <a:prstGeom prst="triangle">
            <a:avLst>
              <a:gd name="adj" fmla="val 72127"/>
            </a:avLst>
          </a:pr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FF8B7EC3-6C6F-4586-F38B-F80C0FF98C8E}"/>
              </a:ext>
            </a:extLst>
          </p:cNvPr>
          <p:cNvSpPr/>
          <p:nvPr/>
        </p:nvSpPr>
        <p:spPr>
          <a:xfrm rot="1965645">
            <a:off x="-379150" y="9081330"/>
            <a:ext cx="3184425" cy="194225"/>
          </a:xfrm>
          <a:prstGeom prst="rect">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F5C4251A-E982-2302-E0E7-698A253397C5}"/>
              </a:ext>
            </a:extLst>
          </p:cNvPr>
          <p:cNvSpPr/>
          <p:nvPr/>
        </p:nvSpPr>
        <p:spPr>
          <a:xfrm rot="1965645">
            <a:off x="-364147" y="8994497"/>
            <a:ext cx="3540123" cy="111115"/>
          </a:xfrm>
          <a:prstGeom prst="rect">
            <a:avLst/>
          </a:prstGeom>
          <a:solidFill>
            <a:schemeClr val="accent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1" name="図 40" descr="ロゴ&#10;&#10;自動的に生成された説明">
            <a:extLst>
              <a:ext uri="{FF2B5EF4-FFF2-40B4-BE49-F238E27FC236}">
                <a16:creationId xmlns:a16="http://schemas.microsoft.com/office/drawing/2014/main" id="{CB4FC6DB-DA24-D43B-F424-867DBD7B519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1004" y="3085893"/>
            <a:ext cx="1164252" cy="1164252"/>
          </a:xfrm>
          <a:prstGeom prst="rect">
            <a:avLst/>
          </a:prstGeom>
        </p:spPr>
      </p:pic>
      <p:grpSp>
        <p:nvGrpSpPr>
          <p:cNvPr id="47" name="グループ化 46">
            <a:extLst>
              <a:ext uri="{FF2B5EF4-FFF2-40B4-BE49-F238E27FC236}">
                <a16:creationId xmlns:a16="http://schemas.microsoft.com/office/drawing/2014/main" id="{8A395641-9368-5F69-6901-98DFAE43A6E7}"/>
              </a:ext>
            </a:extLst>
          </p:cNvPr>
          <p:cNvGrpSpPr>
            <a:grpSpLocks noChangeAspect="1"/>
          </p:cNvGrpSpPr>
          <p:nvPr/>
        </p:nvGrpSpPr>
        <p:grpSpPr>
          <a:xfrm>
            <a:off x="1561048" y="1601998"/>
            <a:ext cx="1630849" cy="1354470"/>
            <a:chOff x="5809350" y="829778"/>
            <a:chExt cx="8267189" cy="6866153"/>
          </a:xfrm>
        </p:grpSpPr>
        <p:pic>
          <p:nvPicPr>
            <p:cNvPr id="39" name="図 38" descr="テキスト&#10;&#10;低い精度で自動的に生成された説明">
              <a:extLst>
                <a:ext uri="{FF2B5EF4-FFF2-40B4-BE49-F238E27FC236}">
                  <a16:creationId xmlns:a16="http://schemas.microsoft.com/office/drawing/2014/main" id="{60820EBA-C3AC-6533-469D-4022F2A7DC0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9500" r="93917">
                          <a14:foregroundMark x1="9623" y1="40383" x2="9583" y2="40667"/>
                          <a14:foregroundMark x1="10750" y1="32417" x2="10447" y2="34557"/>
                          <a14:foregroundMark x1="18250" y1="36167" x2="45500" y2="64333"/>
                          <a14:foregroundMark x1="45500" y1="64333" x2="45500" y2="64333"/>
                          <a14:foregroundMark x1="33500" y1="37667" x2="26917" y2="52083"/>
                          <a14:foregroundMark x1="26917" y1="52083" x2="26833" y2="52250"/>
                          <a14:foregroundMark x1="64500" y1="37500" x2="34083" y2="44750"/>
                          <a14:foregroundMark x1="93917" y1="45583" x2="53167" y2="47333"/>
                          <a14:foregroundMark x1="53167" y1="47333" x2="53167" y2="47333"/>
                          <a14:foregroundMark x1="77250" y1="35583" x2="53750" y2="40833"/>
                          <a14:foregroundMark x1="81917" y1="63000" x2="52750" y2="64167"/>
                          <a14:foregroundMark x1="84333" y1="56917" x2="36667" y2="64167"/>
                          <a14:foregroundMark x1="44083" y1="61000" x2="24333" y2="65000"/>
                          <a14:foregroundMark x1="55917" y1="49667" x2="46250" y2="69500"/>
                          <a14:foregroundMark x1="64667" y1="62417" x2="61333" y2="73750"/>
                          <a14:foregroundMark x1="82750" y1="52583" x2="75917" y2="63583"/>
                          <a14:foregroundMark x1="81750" y1="47500" x2="24500" y2="43750"/>
                          <a14:backgroundMark x1="13500" y1="32833" x2="7833" y2="40417"/>
                        </a14:backgroundRemoval>
                      </a14:imgEffect>
                    </a14:imgLayer>
                  </a14:imgProps>
                </a:ext>
                <a:ext uri="{28A0092B-C50C-407E-A947-70E740481C1C}">
                  <a14:useLocalDpi xmlns:a14="http://schemas.microsoft.com/office/drawing/2010/main" val="0"/>
                </a:ext>
              </a:extLst>
            </a:blip>
            <a:stretch>
              <a:fillRect/>
            </a:stretch>
          </p:blipFill>
          <p:spPr>
            <a:xfrm>
              <a:off x="5809350" y="829778"/>
              <a:ext cx="6858000" cy="6858000"/>
            </a:xfrm>
            <a:prstGeom prst="rect">
              <a:avLst/>
            </a:prstGeom>
          </p:spPr>
        </p:pic>
        <p:pic>
          <p:nvPicPr>
            <p:cNvPr id="45" name="図 44" descr="テキスト&#10;&#10;低い精度で自動的に生成された説明">
              <a:extLst>
                <a:ext uri="{FF2B5EF4-FFF2-40B4-BE49-F238E27FC236}">
                  <a16:creationId xmlns:a16="http://schemas.microsoft.com/office/drawing/2014/main" id="{8988CAFC-347B-ACB9-A54A-BACADAC3F9AF}"/>
                </a:ext>
              </a:extLst>
            </p:cNvPr>
            <p:cNvPicPr>
              <a:picLocks noChangeAspect="1"/>
            </p:cNvPicPr>
            <p:nvPr/>
          </p:nvPicPr>
          <p:blipFill>
            <a:blip r:embed="rId6">
              <a:extLst>
                <a:ext uri="{BEBA8EAE-BF5A-486C-A8C5-ECC9F3942E4B}">
                  <a14:imgProps xmlns:a14="http://schemas.microsoft.com/office/drawing/2010/main">
                    <a14:imgLayer r:embed="rId5">
                      <a14:imgEffect>
                        <a14:backgroundRemoval t="10000" b="90000" l="10000" r="90000">
                          <a14:foregroundMark x1="64750" y1="37500" x2="73167" y2="50583"/>
                          <a14:foregroundMark x1="75167" y1="40417" x2="75167" y2="40417"/>
                          <a14:foregroundMark x1="74167" y1="41000" x2="74167" y2="48833"/>
                          <a14:foregroundMark x1="75167" y1="44917" x2="74583" y2="64750"/>
                          <a14:foregroundMark x1="74583" y1="64750" x2="74583" y2="64750"/>
                          <a14:foregroundMark x1="76500" y1="63333" x2="63750" y2="64750"/>
                          <a14:foregroundMark x1="62583" y1="52583" x2="73000" y2="56083"/>
                          <a14:foregroundMark x1="63583" y1="50583" x2="67333" y2="60000"/>
                          <a14:foregroundMark x1="69667" y1="48083" x2="69833" y2="62750"/>
                          <a14:foregroundMark x1="68667" y1="49833" x2="67333" y2="61750"/>
                          <a14:foregroundMark x1="69667" y1="51000" x2="68500" y2="71000"/>
                          <a14:foregroundMark x1="61000" y1="63917" x2="78250" y2="67250"/>
                          <a14:foregroundMark x1="61000" y1="70417" x2="77083" y2="64167"/>
                          <a14:foregroundMark x1="77083" y1="64167" x2="77333" y2="63333"/>
                          <a14:foregroundMark x1="73000" y1="43500" x2="71000" y2="49833"/>
                          <a14:foregroundMark x1="77083" y1="42750" x2="67833" y2="39250"/>
                          <a14:foregroundMark x1="67833" y1="39250" x2="67333" y2="39250"/>
                          <a14:foregroundMark x1="64750" y1="37667" x2="71250" y2="43417"/>
                          <a14:foregroundMark x1="71250" y1="43417" x2="72833" y2="43333"/>
                          <a14:foregroundMark x1="72417" y1="37083" x2="76333" y2="40167"/>
                          <a14:foregroundMark x1="65500" y1="52167" x2="80833" y2="59583"/>
                          <a14:foregroundMark x1="71250" y1="49417" x2="67917" y2="57667"/>
                          <a14:foregroundMark x1="67917" y1="57667" x2="67917" y2="57667"/>
                          <a14:foregroundMark x1="72417" y1="57083" x2="73417" y2="60417"/>
                          <a14:foregroundMark x1="73167" y1="56500" x2="74333" y2="72000"/>
                          <a14:foregroundMark x1="64000" y1="51417" x2="63417" y2="66667"/>
                          <a14:foregroundMark x1="66917" y1="53500" x2="63417" y2="60417"/>
                          <a14:backgroundMark x1="81391" y1="58958" x2="84333" y2="59583"/>
                          <a14:backgroundMark x1="61583" y1="54750" x2="62447" y2="54934"/>
                          <a14:backgroundMark x1="84333" y1="59583" x2="84333" y2="59583"/>
                          <a14:backgroundMark x1="77333" y1="37500" x2="76605" y2="38602"/>
                        </a14:backgroundRemoval>
                      </a14:imgEffect>
                    </a14:imgLayer>
                  </a14:imgProps>
                </a:ext>
                <a:ext uri="{28A0092B-C50C-407E-A947-70E740481C1C}">
                  <a14:useLocalDpi xmlns:a14="http://schemas.microsoft.com/office/drawing/2010/main" val="0"/>
                </a:ext>
              </a:extLst>
            </a:blip>
            <a:stretch>
              <a:fillRect/>
            </a:stretch>
          </p:blipFill>
          <p:spPr>
            <a:xfrm>
              <a:off x="7218539" y="837931"/>
              <a:ext cx="6858000" cy="6858000"/>
            </a:xfrm>
            <a:prstGeom prst="rect">
              <a:avLst/>
            </a:prstGeom>
          </p:spPr>
        </p:pic>
      </p:grpSp>
      <p:sp>
        <p:nvSpPr>
          <p:cNvPr id="34" name="テキスト ボックス 33">
            <a:extLst>
              <a:ext uri="{FF2B5EF4-FFF2-40B4-BE49-F238E27FC236}">
                <a16:creationId xmlns:a16="http://schemas.microsoft.com/office/drawing/2014/main" id="{47E7B962-6003-1223-B123-34A3348CAC0E}"/>
              </a:ext>
            </a:extLst>
          </p:cNvPr>
          <p:cNvSpPr txBox="1"/>
          <p:nvPr/>
        </p:nvSpPr>
        <p:spPr>
          <a:xfrm>
            <a:off x="272610" y="8184994"/>
            <a:ext cx="6829027" cy="892552"/>
          </a:xfrm>
          <a:prstGeom prst="rect">
            <a:avLst/>
          </a:prstGeom>
          <a:noFill/>
        </p:spPr>
        <p:txBody>
          <a:bodyPr wrap="square" rtlCol="0">
            <a:spAutoFit/>
          </a:bodyPr>
          <a:lstStyle/>
          <a:p>
            <a:r>
              <a:rPr kumimoji="1" lang="ja-JP" altLang="en-US" sz="2200" spc="-150" dirty="0">
                <a:latin typeface="ＤＨＰ平成ゴシックW5" panose="020B0500000000000000" pitchFamily="50" charset="-128"/>
                <a:ea typeface="ＤＨＰ平成ゴシックW5" panose="020B0500000000000000" pitchFamily="50" charset="-128"/>
              </a:rPr>
              <a:t>８月１日～１０月３１日に事業実施予定→</a:t>
            </a:r>
            <a:r>
              <a:rPr kumimoji="1" lang="ja-JP" altLang="en-US" sz="2600" u="sng" spc="-150" dirty="0">
                <a:latin typeface="ＤＨＰ平成ゴシックW5" panose="020B0500000000000000" pitchFamily="50" charset="-128"/>
                <a:ea typeface="ＤＨＰ平成ゴシックW5" panose="020B0500000000000000" pitchFamily="50" charset="-128"/>
              </a:rPr>
              <a:t>７月</a:t>
            </a:r>
            <a:r>
              <a:rPr kumimoji="1" lang="en-US" altLang="ja-JP" sz="2600" u="sng" spc="-150" dirty="0">
                <a:latin typeface="ＤＨＰ平成ゴシックW5" panose="020B0500000000000000" pitchFamily="50" charset="-128"/>
                <a:ea typeface="ＤＨＰ平成ゴシックW5" panose="020B0500000000000000" pitchFamily="50" charset="-128"/>
              </a:rPr>
              <a:t>24</a:t>
            </a:r>
            <a:r>
              <a:rPr kumimoji="1" lang="ja-JP" altLang="en-US" sz="2600" u="sng" spc="-150" dirty="0">
                <a:latin typeface="ＤＨＰ平成ゴシックW5" panose="020B0500000000000000" pitchFamily="50" charset="-128"/>
                <a:ea typeface="ＤＨＰ平成ゴシックW5" panose="020B0500000000000000" pitchFamily="50" charset="-128"/>
              </a:rPr>
              <a:t>日</a:t>
            </a:r>
            <a:r>
              <a:rPr kumimoji="1" lang="en-US" altLang="ja-JP" sz="2600" u="sng" spc="-150" dirty="0">
                <a:latin typeface="ＤＨＰ平成ゴシックW5" panose="020B0500000000000000" pitchFamily="50" charset="-128"/>
                <a:ea typeface="ＤＨＰ平成ゴシックW5" panose="020B0500000000000000" pitchFamily="50" charset="-128"/>
              </a:rPr>
              <a:t>(</a:t>
            </a:r>
            <a:r>
              <a:rPr kumimoji="1" lang="ja-JP" altLang="en-US" sz="2600" u="sng" spc="-150" dirty="0">
                <a:latin typeface="ＤＨＰ平成ゴシックW5" panose="020B0500000000000000" pitchFamily="50" charset="-128"/>
                <a:ea typeface="ＤＨＰ平成ゴシックW5" panose="020B0500000000000000" pitchFamily="50" charset="-128"/>
              </a:rPr>
              <a:t>木</a:t>
            </a:r>
            <a:r>
              <a:rPr kumimoji="1" lang="en-US" altLang="ja-JP" sz="2600" u="sng" spc="-150" dirty="0">
                <a:latin typeface="ＤＨＰ平成ゴシックW5" panose="020B0500000000000000" pitchFamily="50" charset="-128"/>
                <a:ea typeface="ＤＨＰ平成ゴシックW5" panose="020B0500000000000000" pitchFamily="50" charset="-128"/>
              </a:rPr>
              <a:t>)</a:t>
            </a:r>
            <a:r>
              <a:rPr kumimoji="1" lang="ja-JP" altLang="en-US" sz="2600" u="sng" spc="-150" dirty="0">
                <a:latin typeface="ＤＨＰ平成ゴシックW5" panose="020B0500000000000000" pitchFamily="50" charset="-128"/>
                <a:ea typeface="ＤＨＰ平成ゴシックW5" panose="020B0500000000000000" pitchFamily="50" charset="-128"/>
              </a:rPr>
              <a:t>締切</a:t>
            </a:r>
            <a:endParaRPr kumimoji="1" lang="en-US" altLang="ja-JP" sz="2600" u="sng" spc="-150" dirty="0">
              <a:latin typeface="ＤＨＰ平成ゴシックW5" panose="020B0500000000000000" pitchFamily="50" charset="-128"/>
              <a:ea typeface="ＤＨＰ平成ゴシックW5" panose="020B0500000000000000" pitchFamily="50" charset="-128"/>
            </a:endParaRPr>
          </a:p>
          <a:p>
            <a:r>
              <a:rPr kumimoji="1" lang="ja-JP" altLang="en-US" sz="2200" spc="-150" dirty="0">
                <a:latin typeface="ＤＨＰ平成ゴシックW5" panose="020B0500000000000000" pitchFamily="50" charset="-128"/>
                <a:ea typeface="ＤＨＰ平成ゴシックW5" panose="020B0500000000000000" pitchFamily="50" charset="-128"/>
              </a:rPr>
              <a:t>１１月１日～２月１５日に事業実施予定→</a:t>
            </a:r>
            <a:r>
              <a:rPr kumimoji="1" lang="ja-JP" altLang="en-US" sz="2600" u="sng" spc="-150" dirty="0">
                <a:latin typeface="ＤＨＰ平成ゴシックW5" panose="020B0500000000000000" pitchFamily="50" charset="-128"/>
                <a:ea typeface="ＤＨＰ平成ゴシックW5" panose="020B0500000000000000" pitchFamily="50" charset="-128"/>
              </a:rPr>
              <a:t>１０月１５日</a:t>
            </a:r>
            <a:r>
              <a:rPr kumimoji="1" lang="en-US" altLang="ja-JP" sz="2600" u="sng" spc="-150" dirty="0">
                <a:latin typeface="ＤＨＰ平成ゴシックW5" panose="020B0500000000000000" pitchFamily="50" charset="-128"/>
                <a:ea typeface="ＤＨＰ平成ゴシックW5" panose="020B0500000000000000" pitchFamily="50" charset="-128"/>
              </a:rPr>
              <a:t>(</a:t>
            </a:r>
            <a:r>
              <a:rPr kumimoji="1" lang="ja-JP" altLang="en-US" sz="2600" u="sng" spc="-150" dirty="0">
                <a:latin typeface="ＤＨＰ平成ゴシックW5" panose="020B0500000000000000" pitchFamily="50" charset="-128"/>
                <a:ea typeface="ＤＨＰ平成ゴシックW5" panose="020B0500000000000000" pitchFamily="50" charset="-128"/>
              </a:rPr>
              <a:t>水</a:t>
            </a:r>
            <a:r>
              <a:rPr kumimoji="1" lang="en-US" altLang="ja-JP" sz="2600" u="sng" spc="-150" dirty="0">
                <a:latin typeface="ＤＨＰ平成ゴシックW5" panose="020B0500000000000000" pitchFamily="50" charset="-128"/>
                <a:ea typeface="ＤＨＰ平成ゴシックW5" panose="020B0500000000000000" pitchFamily="50" charset="-128"/>
              </a:rPr>
              <a:t>)</a:t>
            </a:r>
            <a:r>
              <a:rPr kumimoji="1" lang="ja-JP" altLang="en-US" sz="2600" u="sng" spc="-150" dirty="0">
                <a:latin typeface="ＤＨＰ平成ゴシックW5" panose="020B0500000000000000" pitchFamily="50" charset="-128"/>
                <a:ea typeface="ＤＨＰ平成ゴシックW5" panose="020B0500000000000000" pitchFamily="50" charset="-128"/>
              </a:rPr>
              <a:t>締切</a:t>
            </a:r>
            <a:endParaRPr kumimoji="1" lang="en-US" altLang="ja-JP" sz="2600" u="sng" spc="-150" dirty="0">
              <a:latin typeface="ＤＨＰ平成ゴシックW5" panose="020B0500000000000000" pitchFamily="50" charset="-128"/>
              <a:ea typeface="ＤＨＰ平成ゴシックW5" panose="020B0500000000000000" pitchFamily="50" charset="-128"/>
            </a:endParaRPr>
          </a:p>
        </p:txBody>
      </p:sp>
      <p:sp>
        <p:nvSpPr>
          <p:cNvPr id="10" name="テキスト ボックス 9">
            <a:extLst>
              <a:ext uri="{FF2B5EF4-FFF2-40B4-BE49-F238E27FC236}">
                <a16:creationId xmlns:a16="http://schemas.microsoft.com/office/drawing/2014/main" id="{50F2B6C0-D9CA-47AA-7B16-9BBBD511C1C2}"/>
              </a:ext>
            </a:extLst>
          </p:cNvPr>
          <p:cNvSpPr txBox="1"/>
          <p:nvPr/>
        </p:nvSpPr>
        <p:spPr>
          <a:xfrm>
            <a:off x="231761" y="7803707"/>
            <a:ext cx="3096385" cy="461665"/>
          </a:xfrm>
          <a:prstGeom prst="rect">
            <a:avLst/>
          </a:prstGeom>
          <a:noFill/>
        </p:spPr>
        <p:txBody>
          <a:bodyPr wrap="square" rtlCol="0">
            <a:spAutoFit/>
          </a:bodyPr>
          <a:lstStyle/>
          <a:p>
            <a:r>
              <a:rPr kumimoji="1" lang="ja-JP" altLang="en-US" sz="2400" b="1" dirty="0">
                <a:latin typeface="ＤＨＰ平成ゴシックW5" panose="020B0500000000000000" pitchFamily="50" charset="-128"/>
                <a:ea typeface="ＤＨＰ平成ゴシックW5" panose="020B0500000000000000" pitchFamily="50" charset="-128"/>
              </a:rPr>
              <a:t>　申請期間</a:t>
            </a:r>
          </a:p>
        </p:txBody>
      </p:sp>
      <p:sp>
        <p:nvSpPr>
          <p:cNvPr id="4" name="テキスト ボックス 3">
            <a:extLst>
              <a:ext uri="{FF2B5EF4-FFF2-40B4-BE49-F238E27FC236}">
                <a16:creationId xmlns:a16="http://schemas.microsoft.com/office/drawing/2014/main" id="{697F936A-2BD7-2443-B482-3A2D39D17A02}"/>
              </a:ext>
            </a:extLst>
          </p:cNvPr>
          <p:cNvSpPr txBox="1"/>
          <p:nvPr/>
        </p:nvSpPr>
        <p:spPr>
          <a:xfrm>
            <a:off x="4873861" y="2914085"/>
            <a:ext cx="1653745" cy="338554"/>
          </a:xfrm>
          <a:prstGeom prst="rect">
            <a:avLst/>
          </a:prstGeom>
          <a:noFill/>
          <a:ln w="3175">
            <a:noFill/>
            <a:prstDash val="dash"/>
          </a:ln>
        </p:spPr>
        <p:txBody>
          <a:bodyPr wrap="square" rtlCol="0">
            <a:spAutoFit/>
          </a:bodyPr>
          <a:lstStyle/>
          <a:p>
            <a:r>
              <a:rPr kumimoji="1" lang="ja-JP" altLang="en-US" sz="1600" dirty="0">
                <a:latin typeface="ＤＨＰ平成ゴシックW5" panose="020B0500000000000000" pitchFamily="50" charset="-128"/>
                <a:ea typeface="ＤＨＰ平成ゴシックW5" panose="020B0500000000000000" pitchFamily="50" charset="-128"/>
              </a:rPr>
              <a:t>（上限</a:t>
            </a:r>
            <a:r>
              <a:rPr kumimoji="1" lang="en-US" altLang="ja-JP" sz="1600" dirty="0">
                <a:latin typeface="ＤＨＰ平成ゴシックW5" panose="020B0500000000000000" pitchFamily="50" charset="-128"/>
                <a:ea typeface="ＤＨＰ平成ゴシックW5" panose="020B0500000000000000" pitchFamily="50" charset="-128"/>
              </a:rPr>
              <a:t>10</a:t>
            </a:r>
            <a:r>
              <a:rPr kumimoji="1" lang="ja-JP" altLang="en-US" sz="1600" dirty="0">
                <a:latin typeface="ＤＨＰ平成ゴシックW5" panose="020B0500000000000000" pitchFamily="50" charset="-128"/>
                <a:ea typeface="ＤＨＰ平成ゴシックW5" panose="020B0500000000000000" pitchFamily="50" charset="-128"/>
              </a:rPr>
              <a:t>万円）</a:t>
            </a:r>
            <a:endParaRPr kumimoji="1" lang="en-US" altLang="ja-JP" sz="1600" dirty="0">
              <a:latin typeface="ＤＨＰ平成ゴシックW5" panose="020B0500000000000000" pitchFamily="50" charset="-128"/>
              <a:ea typeface="ＤＨＰ平成ゴシックW5" panose="020B0500000000000000" pitchFamily="50" charset="-128"/>
            </a:endParaRPr>
          </a:p>
        </p:txBody>
      </p:sp>
      <p:sp>
        <p:nvSpPr>
          <p:cNvPr id="17" name="テキスト ボックス 16">
            <a:extLst>
              <a:ext uri="{FF2B5EF4-FFF2-40B4-BE49-F238E27FC236}">
                <a16:creationId xmlns:a16="http://schemas.microsoft.com/office/drawing/2014/main" id="{7A506203-251F-E1F5-AE2D-0889B64D9BBF}"/>
              </a:ext>
            </a:extLst>
          </p:cNvPr>
          <p:cNvSpPr txBox="1"/>
          <p:nvPr/>
        </p:nvSpPr>
        <p:spPr>
          <a:xfrm>
            <a:off x="4873861" y="4217574"/>
            <a:ext cx="1653745" cy="338554"/>
          </a:xfrm>
          <a:prstGeom prst="rect">
            <a:avLst/>
          </a:prstGeom>
          <a:noFill/>
          <a:ln w="3175">
            <a:noFill/>
            <a:prstDash val="dash"/>
          </a:ln>
        </p:spPr>
        <p:txBody>
          <a:bodyPr wrap="square" rtlCol="0">
            <a:spAutoFit/>
          </a:bodyPr>
          <a:lstStyle/>
          <a:p>
            <a:r>
              <a:rPr kumimoji="1" lang="ja-JP" altLang="en-US" sz="1600" dirty="0">
                <a:latin typeface="ＤＨＰ平成ゴシックW5" panose="020B0500000000000000" pitchFamily="50" charset="-128"/>
                <a:ea typeface="ＤＨＰ平成ゴシックW5" panose="020B0500000000000000" pitchFamily="50" charset="-128"/>
              </a:rPr>
              <a:t>（上限</a:t>
            </a:r>
            <a:r>
              <a:rPr kumimoji="1" lang="en-US" altLang="ja-JP" sz="1600" dirty="0">
                <a:latin typeface="ＤＨＰ平成ゴシックW5" panose="020B0500000000000000" pitchFamily="50" charset="-128"/>
                <a:ea typeface="ＤＨＰ平成ゴシックW5" panose="020B0500000000000000" pitchFamily="50" charset="-128"/>
              </a:rPr>
              <a:t>5</a:t>
            </a:r>
            <a:r>
              <a:rPr kumimoji="1" lang="ja-JP" altLang="en-US" sz="1600" dirty="0">
                <a:latin typeface="ＤＨＰ平成ゴシックW5" panose="020B0500000000000000" pitchFamily="50" charset="-128"/>
                <a:ea typeface="ＤＨＰ平成ゴシックW5" panose="020B0500000000000000" pitchFamily="50" charset="-128"/>
              </a:rPr>
              <a:t>万円）</a:t>
            </a:r>
            <a:endParaRPr kumimoji="1" lang="en-US" altLang="ja-JP" sz="1600" dirty="0">
              <a:latin typeface="ＤＨＰ平成ゴシックW5" panose="020B0500000000000000" pitchFamily="50" charset="-128"/>
              <a:ea typeface="ＤＨＰ平成ゴシックW5" panose="020B0500000000000000" pitchFamily="50" charset="-128"/>
            </a:endParaRPr>
          </a:p>
        </p:txBody>
      </p:sp>
      <p:sp>
        <p:nvSpPr>
          <p:cNvPr id="24" name="テキスト ボックス 23">
            <a:extLst>
              <a:ext uri="{FF2B5EF4-FFF2-40B4-BE49-F238E27FC236}">
                <a16:creationId xmlns:a16="http://schemas.microsoft.com/office/drawing/2014/main" id="{AD192D1C-842C-23FA-1B28-DE306F852FD3}"/>
              </a:ext>
            </a:extLst>
          </p:cNvPr>
          <p:cNvSpPr txBox="1"/>
          <p:nvPr/>
        </p:nvSpPr>
        <p:spPr>
          <a:xfrm>
            <a:off x="222785" y="4638258"/>
            <a:ext cx="6412429" cy="1753685"/>
          </a:xfrm>
          <a:prstGeom prst="rect">
            <a:avLst/>
          </a:prstGeom>
          <a:noFill/>
        </p:spPr>
        <p:txBody>
          <a:bodyPr wrap="square" rtlCol="0">
            <a:spAutoFit/>
          </a:bodyPr>
          <a:lstStyle/>
          <a:p>
            <a:pPr>
              <a:lnSpc>
                <a:spcPts val="2500"/>
              </a:lnSpc>
              <a:spcAft>
                <a:spcPts val="600"/>
              </a:spcAft>
            </a:pPr>
            <a:r>
              <a:rPr kumimoji="1" lang="ja-JP" altLang="en-US" sz="1600" u="sng" dirty="0">
                <a:latin typeface="ＤＨＰ平成ゴシックW5" panose="020B0500000000000000" pitchFamily="50" charset="-128"/>
                <a:ea typeface="ＤＨＰ平成ゴシックW5" panose="020B0500000000000000" pitchFamily="50" charset="-128"/>
              </a:rPr>
              <a:t>交流事業</a:t>
            </a:r>
            <a:r>
              <a:rPr kumimoji="1" lang="ja-JP" altLang="en-US" sz="1600" dirty="0">
                <a:latin typeface="ＤＨＰ平成ゴシックW5" panose="020B0500000000000000" pitchFamily="50" charset="-128"/>
                <a:ea typeface="ＤＨＰ平成ゴシックW5" panose="020B0500000000000000" pitchFamily="50" charset="-128"/>
              </a:rPr>
              <a:t>と</a:t>
            </a:r>
            <a:r>
              <a:rPr kumimoji="1" lang="ja-JP" altLang="en-US" sz="1600" u="sng" dirty="0">
                <a:latin typeface="ＤＨＰ平成ゴシックW5" panose="020B0500000000000000" pitchFamily="50" charset="-128"/>
                <a:ea typeface="ＤＨＰ平成ゴシックW5" panose="020B0500000000000000" pitchFamily="50" charset="-128"/>
              </a:rPr>
              <a:t>協働事業</a:t>
            </a:r>
            <a:r>
              <a:rPr kumimoji="1" lang="ja-JP" altLang="en-US" sz="1600" dirty="0">
                <a:latin typeface="ＤＨＰ平成ゴシックW5" panose="020B0500000000000000" pitchFamily="50" charset="-128"/>
                <a:ea typeface="ＤＨＰ平成ゴシックW5" panose="020B0500000000000000" pitchFamily="50" charset="-128"/>
              </a:rPr>
              <a:t>は、以下の事業に対して支援する</a:t>
            </a:r>
            <a:endParaRPr kumimoji="1" lang="en-US" altLang="ja-JP" sz="1600" dirty="0">
              <a:latin typeface="ＤＨＰ平成ゴシックW5" panose="020B0500000000000000" pitchFamily="50" charset="-128"/>
              <a:ea typeface="ＤＨＰ平成ゴシックW5" panose="020B0500000000000000" pitchFamily="50" charset="-128"/>
            </a:endParaRPr>
          </a:p>
          <a:p>
            <a:pPr>
              <a:lnSpc>
                <a:spcPts val="2500"/>
              </a:lnSpc>
            </a:pPr>
            <a:r>
              <a:rPr kumimoji="1" lang="ja-JP" altLang="en-US" sz="1600" dirty="0">
                <a:latin typeface="ＤＨＰ平成ゴシックW5" panose="020B0500000000000000" pitchFamily="50" charset="-128"/>
                <a:ea typeface="ＤＨＰ平成ゴシックW5" panose="020B0500000000000000" pitchFamily="50" charset="-128"/>
              </a:rPr>
              <a:t>①主管クラブが主体となって行うスポーツ活動</a:t>
            </a:r>
            <a:endParaRPr kumimoji="1" lang="en-US" altLang="ja-JP" sz="1600" dirty="0">
              <a:latin typeface="ＤＨＰ平成ゴシックW5" panose="020B0500000000000000" pitchFamily="50" charset="-128"/>
              <a:ea typeface="ＤＨＰ平成ゴシックW5" panose="020B0500000000000000" pitchFamily="50" charset="-128"/>
            </a:endParaRPr>
          </a:p>
          <a:p>
            <a:pPr>
              <a:lnSpc>
                <a:spcPts val="2500"/>
              </a:lnSpc>
            </a:pPr>
            <a:r>
              <a:rPr kumimoji="1" lang="ja-JP" altLang="en-US" sz="1600" dirty="0">
                <a:latin typeface="ＤＨＰ平成ゴシックW5" panose="020B0500000000000000" pitchFamily="50" charset="-128"/>
                <a:ea typeface="ＤＨＰ平成ゴシックW5" panose="020B0500000000000000" pitchFamily="50" charset="-128"/>
              </a:rPr>
              <a:t>②公共施設や学校と連携した取組</a:t>
            </a:r>
            <a:endParaRPr kumimoji="1" lang="en-US" altLang="ja-JP" sz="1600" dirty="0">
              <a:latin typeface="ＤＨＰ平成ゴシックW5" panose="020B0500000000000000" pitchFamily="50" charset="-128"/>
              <a:ea typeface="ＤＨＰ平成ゴシックW5" panose="020B0500000000000000" pitchFamily="50" charset="-128"/>
            </a:endParaRPr>
          </a:p>
          <a:p>
            <a:pPr>
              <a:lnSpc>
                <a:spcPts val="2500"/>
              </a:lnSpc>
            </a:pPr>
            <a:r>
              <a:rPr kumimoji="1" lang="ja-JP" altLang="en-US" sz="1600" dirty="0">
                <a:latin typeface="ＤＨＰ平成ゴシックW5" panose="020B0500000000000000" pitchFamily="50" charset="-128"/>
                <a:ea typeface="ＤＨＰ平成ゴシックW5" panose="020B0500000000000000" pitchFamily="50" charset="-128"/>
              </a:rPr>
              <a:t>③指導者の発掘・育成を目的とした活動</a:t>
            </a:r>
            <a:endParaRPr kumimoji="1" lang="en-US" altLang="ja-JP" sz="1600" dirty="0">
              <a:latin typeface="ＤＨＰ平成ゴシックW5" panose="020B0500000000000000" pitchFamily="50" charset="-128"/>
              <a:ea typeface="ＤＨＰ平成ゴシックW5" panose="020B0500000000000000" pitchFamily="50" charset="-128"/>
            </a:endParaRPr>
          </a:p>
          <a:p>
            <a:pPr>
              <a:lnSpc>
                <a:spcPts val="2500"/>
              </a:lnSpc>
            </a:pPr>
            <a:r>
              <a:rPr kumimoji="1" lang="ja-JP" altLang="en-US" sz="1600" dirty="0">
                <a:latin typeface="ＤＨＰ平成ゴシックW5" panose="020B0500000000000000" pitchFamily="50" charset="-128"/>
                <a:ea typeface="ＤＨＰ平成ゴシックW5" panose="020B0500000000000000" pitchFamily="50" charset="-128"/>
              </a:rPr>
              <a:t>④共生社会の実現に向けた取組</a:t>
            </a:r>
          </a:p>
        </p:txBody>
      </p:sp>
      <p:sp>
        <p:nvSpPr>
          <p:cNvPr id="5" name="テキスト ボックス 4">
            <a:extLst>
              <a:ext uri="{FF2B5EF4-FFF2-40B4-BE49-F238E27FC236}">
                <a16:creationId xmlns:a16="http://schemas.microsoft.com/office/drawing/2014/main" id="{E5F48480-3822-707A-7FF7-88CCACA9CD5D}"/>
              </a:ext>
            </a:extLst>
          </p:cNvPr>
          <p:cNvSpPr txBox="1"/>
          <p:nvPr/>
        </p:nvSpPr>
        <p:spPr>
          <a:xfrm>
            <a:off x="467121" y="6642870"/>
            <a:ext cx="2667765" cy="461665"/>
          </a:xfrm>
          <a:prstGeom prst="rect">
            <a:avLst/>
          </a:prstGeom>
          <a:noFill/>
        </p:spPr>
        <p:txBody>
          <a:bodyPr wrap="square" rtlCol="0">
            <a:spAutoFit/>
          </a:bodyPr>
          <a:lstStyle/>
          <a:p>
            <a:r>
              <a:rPr kumimoji="1" lang="ja-JP" altLang="en-US" sz="2400" b="1" dirty="0">
                <a:latin typeface="ＤＨＰ平成ゴシックW5" panose="020B0500000000000000" pitchFamily="50" charset="-128"/>
                <a:ea typeface="ＤＨＰ平成ゴシックW5" panose="020B0500000000000000" pitchFamily="50" charset="-128"/>
              </a:rPr>
              <a:t>新規事業</a:t>
            </a:r>
          </a:p>
        </p:txBody>
      </p:sp>
      <p:pic>
        <p:nvPicPr>
          <p:cNvPr id="16" name="図 15" descr="抽象, らくがき が含まれている画像&#10;&#10;自動的に生成された説明">
            <a:extLst>
              <a:ext uri="{FF2B5EF4-FFF2-40B4-BE49-F238E27FC236}">
                <a16:creationId xmlns:a16="http://schemas.microsoft.com/office/drawing/2014/main" id="{97C4247B-5DAB-B192-F046-556ED5B0DEFB}"/>
              </a:ext>
            </a:extLst>
          </p:cNvPr>
          <p:cNvPicPr>
            <a:picLocks noChangeAspect="1"/>
          </p:cNvPicPr>
          <p:nvPr/>
        </p:nvPicPr>
        <p:blipFill>
          <a:blip r:embed="rId7">
            <a:extLst>
              <a:ext uri="{BEBA8EAE-BF5A-486C-A8C5-ECC9F3942E4B}">
                <a14:imgProps xmlns:a14="http://schemas.microsoft.com/office/drawing/2010/main">
                  <a14:imgLayer r:embed="rId8">
                    <a14:imgEffect>
                      <a14:backgroundRemoval t="10000" b="90000" l="10000" r="93000">
                        <a14:foregroundMark x1="19917" y1="39000" x2="22000" y2="44000"/>
                        <a14:foregroundMark x1="15750" y1="40583" x2="83083" y2="39333"/>
                        <a14:foregroundMark x1="83333" y1="27833" x2="75750" y2="72917"/>
                        <a14:foregroundMark x1="75750" y1="72917" x2="76583" y2="75500"/>
                        <a14:foregroundMark x1="93000" y1="65583" x2="69083" y2="78333"/>
                        <a14:foregroundMark x1="85417" y1="31750" x2="65167" y2="46833"/>
                        <a14:foregroundMark x1="83583" y1="34333" x2="77917" y2="42417"/>
                        <a14:foregroundMark x1="81000" y1="33833" x2="80750" y2="35417"/>
                        <a14:foregroundMark x1="89083" y1="33083" x2="83583" y2="35917"/>
                        <a14:foregroundMark x1="82333" y1="28083" x2="60500" y2="37750"/>
                        <a14:foregroundMark x1="64917" y1="48167" x2="64917" y2="75500"/>
                        <a14:foregroundMark x1="69333" y1="49667" x2="67750" y2="65833"/>
                        <a14:foregroundMark x1="49833" y1="56750" x2="26667" y2="60083"/>
                        <a14:foregroundMark x1="40167" y1="63750" x2="18833" y2="68667"/>
                        <a14:foregroundMark x1="13917" y1="56500" x2="30250" y2="65333"/>
                        <a14:foregroundMark x1="10000" y1="63500" x2="26917" y2="75750"/>
                        <a14:foregroundMark x1="23250" y1="57000" x2="23250" y2="76750"/>
                        <a14:foregroundMark x1="12083" y1="66083" x2="11833" y2="81667"/>
                        <a14:foregroundMark x1="40167" y1="69500" x2="30583" y2="87417"/>
                        <a14:foregroundMark x1="45667" y1="76500" x2="39167" y2="82000"/>
                        <a14:foregroundMark x1="49250" y1="66583" x2="40417" y2="72333"/>
                        <a14:foregroundMark x1="51083" y1="55417" x2="39167" y2="61667"/>
                        <a14:foregroundMark x1="45083" y1="54167" x2="45667" y2="76750"/>
                        <a14:foregroundMark x1="48500" y1="43500" x2="43833" y2="79083"/>
                        <a14:foregroundMark x1="49250" y1="23167" x2="44333" y2="66583"/>
                        <a14:foregroundMark x1="55500" y1="28667" x2="49000" y2="42917"/>
                        <a14:foregroundMark x1="46667" y1="30417" x2="39667" y2="34583"/>
                        <a14:foregroundMark x1="43333" y1="30167" x2="37083" y2="34583"/>
                        <a14:foregroundMark x1="55000" y1="28667" x2="58667" y2="31500"/>
                        <a14:foregroundMark x1="63333" y1="24500" x2="53667" y2="34333"/>
                        <a14:foregroundMark x1="36500" y1="39583" x2="41250" y2="44250"/>
                        <a14:foregroundMark x1="32917" y1="50000" x2="39167" y2="58000"/>
                        <a14:foregroundMark x1="35500" y1="51750" x2="31833" y2="57750"/>
                        <a14:foregroundMark x1="35250" y1="55167" x2="30250" y2="68167"/>
                        <a14:foregroundMark x1="32083" y1="57250" x2="36000" y2="77000"/>
                        <a14:foregroundMark x1="47167" y1="56167" x2="50583" y2="73667"/>
                        <a14:foregroundMark x1="65417" y1="53333" x2="58917" y2="54917"/>
                        <a14:foregroundMark x1="87250" y1="54667" x2="91417" y2="73667"/>
                        <a14:foregroundMark x1="89083" y1="79083" x2="74000" y2="78333"/>
                        <a14:foregroundMark x1="85917" y1="35667" x2="87750" y2="44500"/>
                        <a14:foregroundMark x1="31833" y1="33833" x2="29750" y2="36167"/>
                        <a14:foregroundMark x1="32083" y1="32000" x2="24083" y2="31750"/>
                        <a14:foregroundMark x1="24083" y1="30417" x2="16500" y2="30417"/>
                        <a14:foregroundMark x1="17250" y1="30417" x2="16750" y2="38500"/>
                        <a14:foregroundMark x1="16000" y1="38750" x2="23500" y2="54917"/>
                        <a14:foregroundMark x1="23500" y1="54917" x2="23500" y2="54917"/>
                        <a14:foregroundMark x1="27667" y1="41667" x2="25583" y2="50500"/>
                        <a14:foregroundMark x1="15167" y1="41083" x2="18583" y2="48917"/>
                      </a14:backgroundRemoval>
                    </a14:imgEffect>
                  </a14:imgLayer>
                </a14:imgProps>
              </a:ext>
              <a:ext uri="{28A0092B-C50C-407E-A947-70E740481C1C}">
                <a14:useLocalDpi xmlns:a14="http://schemas.microsoft.com/office/drawing/2010/main" val="0"/>
              </a:ext>
            </a:extLst>
          </a:blip>
          <a:stretch>
            <a:fillRect/>
          </a:stretch>
        </p:blipFill>
        <p:spPr>
          <a:xfrm>
            <a:off x="1738007" y="6036496"/>
            <a:ext cx="1290246" cy="1290246"/>
          </a:xfrm>
          <a:prstGeom prst="rect">
            <a:avLst/>
          </a:prstGeom>
        </p:spPr>
      </p:pic>
      <p:sp>
        <p:nvSpPr>
          <p:cNvPr id="19" name="テキスト ボックス 18">
            <a:extLst>
              <a:ext uri="{FF2B5EF4-FFF2-40B4-BE49-F238E27FC236}">
                <a16:creationId xmlns:a16="http://schemas.microsoft.com/office/drawing/2014/main" id="{900A58D8-AD53-27EA-511B-1189052F357F}"/>
              </a:ext>
            </a:extLst>
          </p:cNvPr>
          <p:cNvSpPr txBox="1"/>
          <p:nvPr/>
        </p:nvSpPr>
        <p:spPr>
          <a:xfrm>
            <a:off x="288100" y="7003669"/>
            <a:ext cx="6412428" cy="722634"/>
          </a:xfrm>
          <a:prstGeom prst="rect">
            <a:avLst/>
          </a:prstGeom>
          <a:noFill/>
        </p:spPr>
        <p:txBody>
          <a:bodyPr wrap="square">
            <a:spAutoFit/>
          </a:bodyPr>
          <a:lstStyle/>
          <a:p>
            <a:pPr>
              <a:lnSpc>
                <a:spcPts val="2500"/>
              </a:lnSpc>
            </a:pPr>
            <a:r>
              <a:rPr kumimoji="1" lang="ja-JP" altLang="en-US" dirty="0">
                <a:latin typeface="ＤＨＰ平成ゴシックW5" panose="020B0500000000000000" pitchFamily="50" charset="-128"/>
                <a:ea typeface="ＤＨＰ平成ゴシックW5" panose="020B0500000000000000" pitchFamily="50" charset="-128"/>
              </a:rPr>
              <a:t>総合型クラブ等を地域住民に知ってもらうことを目的とした事業に支援する。（創設準備クラブを含む）</a:t>
            </a:r>
          </a:p>
        </p:txBody>
      </p:sp>
      <p:sp>
        <p:nvSpPr>
          <p:cNvPr id="18" name="四角形: 角を丸くする 2">
            <a:extLst>
              <a:ext uri="{FF2B5EF4-FFF2-40B4-BE49-F238E27FC236}">
                <a16:creationId xmlns:a16="http://schemas.microsoft.com/office/drawing/2014/main" id="{305479C5-0134-E8DA-7662-39E3755C7398}"/>
              </a:ext>
            </a:extLst>
          </p:cNvPr>
          <p:cNvSpPr>
            <a:spLocks/>
          </p:cNvSpPr>
          <p:nvPr/>
        </p:nvSpPr>
        <p:spPr>
          <a:xfrm>
            <a:off x="240557" y="6815136"/>
            <a:ext cx="6350400" cy="914400"/>
          </a:xfrm>
          <a:custGeom>
            <a:avLst/>
            <a:gdLst>
              <a:gd name="connsiteX0" fmla="*/ 0 w 6229536"/>
              <a:gd name="connsiteY0" fmla="*/ 206898 h 1241365"/>
              <a:gd name="connsiteX1" fmla="*/ 206898 w 6229536"/>
              <a:gd name="connsiteY1" fmla="*/ 0 h 1241365"/>
              <a:gd name="connsiteX2" fmla="*/ 6022638 w 6229536"/>
              <a:gd name="connsiteY2" fmla="*/ 0 h 1241365"/>
              <a:gd name="connsiteX3" fmla="*/ 6229536 w 6229536"/>
              <a:gd name="connsiteY3" fmla="*/ 206898 h 1241365"/>
              <a:gd name="connsiteX4" fmla="*/ 6229536 w 6229536"/>
              <a:gd name="connsiteY4" fmla="*/ 1034467 h 1241365"/>
              <a:gd name="connsiteX5" fmla="*/ 6022638 w 6229536"/>
              <a:gd name="connsiteY5" fmla="*/ 1241365 h 1241365"/>
              <a:gd name="connsiteX6" fmla="*/ 206898 w 6229536"/>
              <a:gd name="connsiteY6" fmla="*/ 1241365 h 1241365"/>
              <a:gd name="connsiteX7" fmla="*/ 0 w 6229536"/>
              <a:gd name="connsiteY7" fmla="*/ 1034467 h 1241365"/>
              <a:gd name="connsiteX8" fmla="*/ 0 w 6229536"/>
              <a:gd name="connsiteY8" fmla="*/ 206898 h 1241365"/>
              <a:gd name="connsiteX0" fmla="*/ 0 w 6229536"/>
              <a:gd name="connsiteY0" fmla="*/ 210833 h 1245300"/>
              <a:gd name="connsiteX1" fmla="*/ 206898 w 6229536"/>
              <a:gd name="connsiteY1" fmla="*/ 3935 h 1245300"/>
              <a:gd name="connsiteX2" fmla="*/ 2721671 w 6229536"/>
              <a:gd name="connsiteY2" fmla="*/ 0 h 1245300"/>
              <a:gd name="connsiteX3" fmla="*/ 6022638 w 6229536"/>
              <a:gd name="connsiteY3" fmla="*/ 3935 h 1245300"/>
              <a:gd name="connsiteX4" fmla="*/ 6229536 w 6229536"/>
              <a:gd name="connsiteY4" fmla="*/ 210833 h 1245300"/>
              <a:gd name="connsiteX5" fmla="*/ 6229536 w 6229536"/>
              <a:gd name="connsiteY5" fmla="*/ 1038402 h 1245300"/>
              <a:gd name="connsiteX6" fmla="*/ 6022638 w 6229536"/>
              <a:gd name="connsiteY6" fmla="*/ 1245300 h 1245300"/>
              <a:gd name="connsiteX7" fmla="*/ 206898 w 6229536"/>
              <a:gd name="connsiteY7" fmla="*/ 1245300 h 1245300"/>
              <a:gd name="connsiteX8" fmla="*/ 0 w 6229536"/>
              <a:gd name="connsiteY8" fmla="*/ 1038402 h 1245300"/>
              <a:gd name="connsiteX9" fmla="*/ 0 w 6229536"/>
              <a:gd name="connsiteY9" fmla="*/ 210833 h 1245300"/>
              <a:gd name="connsiteX0" fmla="*/ 272167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 name="connsiteX9" fmla="*/ 2813111 w 6229536"/>
              <a:gd name="connsiteY9" fmla="*/ 91440 h 1245300"/>
              <a:gd name="connsiteX0" fmla="*/ 272167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 name="connsiteX9" fmla="*/ 2813111 w 6229536"/>
              <a:gd name="connsiteY9" fmla="*/ 222068 h 1245300"/>
              <a:gd name="connsiteX0" fmla="*/ 272167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 name="connsiteX0" fmla="*/ 2630231 w 6229536"/>
              <a:gd name="connsiteY0" fmla="*/ 0 h 1245300"/>
              <a:gd name="connsiteX1" fmla="*/ 6022638 w 6229536"/>
              <a:gd name="connsiteY1" fmla="*/ 3935 h 1245300"/>
              <a:gd name="connsiteX2" fmla="*/ 6229536 w 6229536"/>
              <a:gd name="connsiteY2" fmla="*/ 210833 h 1245300"/>
              <a:gd name="connsiteX3" fmla="*/ 6229536 w 6229536"/>
              <a:gd name="connsiteY3" fmla="*/ 1038402 h 1245300"/>
              <a:gd name="connsiteX4" fmla="*/ 6022638 w 6229536"/>
              <a:gd name="connsiteY4" fmla="*/ 1245300 h 1245300"/>
              <a:gd name="connsiteX5" fmla="*/ 206898 w 6229536"/>
              <a:gd name="connsiteY5" fmla="*/ 1245300 h 1245300"/>
              <a:gd name="connsiteX6" fmla="*/ 0 w 6229536"/>
              <a:gd name="connsiteY6" fmla="*/ 1038402 h 1245300"/>
              <a:gd name="connsiteX7" fmla="*/ 0 w 6229536"/>
              <a:gd name="connsiteY7" fmla="*/ 210833 h 1245300"/>
              <a:gd name="connsiteX8" fmla="*/ 206898 w 6229536"/>
              <a:gd name="connsiteY8" fmla="*/ 3935 h 124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29536" h="1245300">
                <a:moveTo>
                  <a:pt x="2630231" y="0"/>
                </a:moveTo>
                <a:lnTo>
                  <a:pt x="6022638" y="3935"/>
                </a:lnTo>
                <a:cubicBezTo>
                  <a:pt x="6136905" y="3935"/>
                  <a:pt x="6229536" y="96566"/>
                  <a:pt x="6229536" y="210833"/>
                </a:cubicBezTo>
                <a:lnTo>
                  <a:pt x="6229536" y="1038402"/>
                </a:lnTo>
                <a:cubicBezTo>
                  <a:pt x="6229536" y="1152669"/>
                  <a:pt x="6136905" y="1245300"/>
                  <a:pt x="6022638" y="1245300"/>
                </a:cubicBezTo>
                <a:lnTo>
                  <a:pt x="206898" y="1245300"/>
                </a:lnTo>
                <a:cubicBezTo>
                  <a:pt x="92631" y="1245300"/>
                  <a:pt x="0" y="1152669"/>
                  <a:pt x="0" y="1038402"/>
                </a:cubicBezTo>
                <a:lnTo>
                  <a:pt x="0" y="210833"/>
                </a:lnTo>
                <a:cubicBezTo>
                  <a:pt x="0" y="96566"/>
                  <a:pt x="92631" y="3935"/>
                  <a:pt x="206898" y="3935"/>
                </a:cubicBezTo>
              </a:path>
            </a:pathLst>
          </a:cu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46E45711-A490-8331-FEC2-C5A82F6BE408}"/>
              </a:ext>
            </a:extLst>
          </p:cNvPr>
          <p:cNvSpPr txBox="1"/>
          <p:nvPr/>
        </p:nvSpPr>
        <p:spPr>
          <a:xfrm>
            <a:off x="4916155" y="7322431"/>
            <a:ext cx="1653745" cy="338554"/>
          </a:xfrm>
          <a:prstGeom prst="rect">
            <a:avLst/>
          </a:prstGeom>
          <a:noFill/>
          <a:ln w="3175">
            <a:noFill/>
            <a:prstDash val="dash"/>
          </a:ln>
        </p:spPr>
        <p:txBody>
          <a:bodyPr wrap="square" rtlCol="0">
            <a:spAutoFit/>
          </a:bodyPr>
          <a:lstStyle/>
          <a:p>
            <a:r>
              <a:rPr kumimoji="1" lang="ja-JP" altLang="en-US" sz="1600" dirty="0">
                <a:latin typeface="ＤＨＰ平成ゴシックW5" panose="020B0500000000000000" pitchFamily="50" charset="-128"/>
                <a:ea typeface="ＤＨＰ平成ゴシックW5" panose="020B0500000000000000" pitchFamily="50" charset="-128"/>
              </a:rPr>
              <a:t>（上限</a:t>
            </a:r>
            <a:r>
              <a:rPr kumimoji="1" lang="en-US" altLang="ja-JP" sz="1600" dirty="0">
                <a:latin typeface="ＤＨＰ平成ゴシックW5" panose="020B0500000000000000" pitchFamily="50" charset="-128"/>
                <a:ea typeface="ＤＨＰ平成ゴシックW5" panose="020B0500000000000000" pitchFamily="50" charset="-128"/>
              </a:rPr>
              <a:t>3</a:t>
            </a:r>
            <a:r>
              <a:rPr kumimoji="1" lang="ja-JP" altLang="en-US" sz="1600" dirty="0">
                <a:latin typeface="ＤＨＰ平成ゴシックW5" panose="020B0500000000000000" pitchFamily="50" charset="-128"/>
                <a:ea typeface="ＤＨＰ平成ゴシックW5" panose="020B0500000000000000" pitchFamily="50" charset="-128"/>
              </a:rPr>
              <a:t>万円）</a:t>
            </a:r>
            <a:endParaRPr kumimoji="1" lang="en-US" altLang="ja-JP" sz="1600" dirty="0">
              <a:latin typeface="ＤＨＰ平成ゴシックW5" panose="020B0500000000000000" pitchFamily="50" charset="-128"/>
              <a:ea typeface="ＤＨＰ平成ゴシックW5" panose="020B0500000000000000" pitchFamily="50" charset="-128"/>
            </a:endParaRPr>
          </a:p>
        </p:txBody>
      </p:sp>
    </p:spTree>
    <p:extLst>
      <p:ext uri="{BB962C8B-B14F-4D97-AF65-F5344CB8AC3E}">
        <p14:creationId xmlns:p14="http://schemas.microsoft.com/office/powerpoint/2010/main" val="301666684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362</TotalTime>
  <Words>183</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ＤＨＰ平成ゴシックW5</vt:lpstr>
      <vt:lpstr>けいふぉんと</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「活性化プロジェクト」チラシ</dc:title>
  <dc:creator>CLUB-AD2018</dc:creator>
  <cp:lastModifiedBy>SOUTAI2018</cp:lastModifiedBy>
  <cp:revision>40</cp:revision>
  <cp:lastPrinted>2025-07-03T04:40:04Z</cp:lastPrinted>
  <dcterms:created xsi:type="dcterms:W3CDTF">2024-05-15T00:32:19Z</dcterms:created>
  <dcterms:modified xsi:type="dcterms:W3CDTF">2025-07-10T05:55:33Z</dcterms:modified>
</cp:coreProperties>
</file>